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284" r:id="rId4"/>
    <p:sldId id="272" r:id="rId5"/>
    <p:sldId id="280" r:id="rId6"/>
    <p:sldId id="281" r:id="rId7"/>
    <p:sldId id="28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65"/>
    <a:srgbClr val="FEFC97"/>
    <a:srgbClr val="FFF4C2"/>
    <a:srgbClr val="034E67"/>
    <a:srgbClr val="043545"/>
    <a:srgbClr val="043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676"/>
  </p:normalViewPr>
  <p:slideViewPr>
    <p:cSldViewPr snapToGrid="0">
      <p:cViewPr varScale="1">
        <p:scale>
          <a:sx n="94" d="100"/>
          <a:sy n="94" d="100"/>
        </p:scale>
        <p:origin x="208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7">
            <a:extLst>
              <a:ext uri="{FF2B5EF4-FFF2-40B4-BE49-F238E27FC236}">
                <a16:creationId xmlns:a16="http://schemas.microsoft.com/office/drawing/2014/main" id="{6C0530CA-2886-7936-B880-3F725F7DE9F7}"/>
              </a:ext>
            </a:extLst>
          </p:cNvPr>
          <p:cNvSpPr/>
          <p:nvPr userDrawn="1"/>
        </p:nvSpPr>
        <p:spPr>
          <a:xfrm>
            <a:off x="0" y="5504980"/>
            <a:ext cx="12192000" cy="1353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9696804-6B62-1D33-337C-4BE8105FB44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9"/>
          <a:stretch>
            <a:fillRect/>
          </a:stretch>
        </p:blipFill>
        <p:spPr bwMode="auto">
          <a:xfrm>
            <a:off x="-83344" y="0"/>
            <a:ext cx="123586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ector recto 19">
            <a:extLst>
              <a:ext uri="{FF2B5EF4-FFF2-40B4-BE49-F238E27FC236}">
                <a16:creationId xmlns:a16="http://schemas.microsoft.com/office/drawing/2014/main" id="{8E684260-E19E-5066-23D9-752937FFB861}"/>
              </a:ext>
            </a:extLst>
          </p:cNvPr>
          <p:cNvCxnSpPr>
            <a:cxnSpLocks/>
          </p:cNvCxnSpPr>
          <p:nvPr userDrawn="1"/>
        </p:nvCxnSpPr>
        <p:spPr>
          <a:xfrm>
            <a:off x="832067" y="4089847"/>
            <a:ext cx="2174951" cy="0"/>
          </a:xfrm>
          <a:prstGeom prst="line">
            <a:avLst/>
          </a:prstGeom>
          <a:ln w="38100">
            <a:solidFill>
              <a:srgbClr val="FEFC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24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566288-9D5C-4744-F341-917ED1F44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4594" y="0"/>
            <a:ext cx="4057405" cy="9706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628D60-C413-4404-8F62-11B97562D6AC}"/>
              </a:ext>
            </a:extLst>
          </p:cNvPr>
          <p:cNvSpPr txBox="1"/>
          <p:nvPr userDrawn="1"/>
        </p:nvSpPr>
        <p:spPr>
          <a:xfrm>
            <a:off x="10772775" y="-12144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O"/>
          </a:p>
        </p:txBody>
      </p:sp>
      <p:sp>
        <p:nvSpPr>
          <p:cNvPr id="15" name="Google Shape;12425;p89">
            <a:extLst>
              <a:ext uri="{FF2B5EF4-FFF2-40B4-BE49-F238E27FC236}">
                <a16:creationId xmlns:a16="http://schemas.microsoft.com/office/drawing/2014/main" id="{F04D2F95-D612-AB9A-72DE-F3210F9C99DC}"/>
              </a:ext>
            </a:extLst>
          </p:cNvPr>
          <p:cNvSpPr/>
          <p:nvPr userDrawn="1"/>
        </p:nvSpPr>
        <p:spPr>
          <a:xfrm>
            <a:off x="5913046" y="1820628"/>
            <a:ext cx="456219" cy="397607"/>
          </a:xfrm>
          <a:custGeom>
            <a:avLst/>
            <a:gdLst/>
            <a:ahLst/>
            <a:cxnLst/>
            <a:rect l="l" t="t" r="r" b="b"/>
            <a:pathLst>
              <a:path w="11815" h="11658" extrusionOk="0">
                <a:moveTo>
                  <a:pt x="2048" y="1167"/>
                </a:moveTo>
                <a:lnTo>
                  <a:pt x="2048" y="2017"/>
                </a:lnTo>
                <a:lnTo>
                  <a:pt x="1166" y="2017"/>
                </a:lnTo>
                <a:lnTo>
                  <a:pt x="2048" y="1167"/>
                </a:lnTo>
                <a:close/>
                <a:moveTo>
                  <a:pt x="10330" y="2773"/>
                </a:moveTo>
                <a:cubicBezTo>
                  <a:pt x="10507" y="2773"/>
                  <a:pt x="10680" y="2836"/>
                  <a:pt x="10806" y="2962"/>
                </a:cubicBezTo>
                <a:cubicBezTo>
                  <a:pt x="11058" y="3246"/>
                  <a:pt x="11058" y="3687"/>
                  <a:pt x="10775" y="3908"/>
                </a:cubicBezTo>
                <a:lnTo>
                  <a:pt x="10176" y="4506"/>
                </a:lnTo>
                <a:lnTo>
                  <a:pt x="9231" y="3561"/>
                </a:lnTo>
                <a:lnTo>
                  <a:pt x="9830" y="2962"/>
                </a:lnTo>
                <a:cubicBezTo>
                  <a:pt x="9972" y="2836"/>
                  <a:pt x="10153" y="2773"/>
                  <a:pt x="10330" y="2773"/>
                </a:cubicBezTo>
                <a:close/>
                <a:moveTo>
                  <a:pt x="8727" y="4034"/>
                </a:moveTo>
                <a:lnTo>
                  <a:pt x="9672" y="4979"/>
                </a:lnTo>
                <a:cubicBezTo>
                  <a:pt x="8538" y="6207"/>
                  <a:pt x="7026" y="7688"/>
                  <a:pt x="5892" y="8854"/>
                </a:cubicBezTo>
                <a:lnTo>
                  <a:pt x="4915" y="7846"/>
                </a:lnTo>
                <a:lnTo>
                  <a:pt x="8727" y="4034"/>
                </a:lnTo>
                <a:close/>
                <a:moveTo>
                  <a:pt x="4600" y="8539"/>
                </a:moveTo>
                <a:lnTo>
                  <a:pt x="5230" y="9169"/>
                </a:lnTo>
                <a:lnTo>
                  <a:pt x="4285" y="9421"/>
                </a:lnTo>
                <a:cubicBezTo>
                  <a:pt x="4348" y="9232"/>
                  <a:pt x="4505" y="8728"/>
                  <a:pt x="4600" y="8539"/>
                </a:cubicBezTo>
                <a:close/>
                <a:moveTo>
                  <a:pt x="7908" y="694"/>
                </a:moveTo>
                <a:cubicBezTo>
                  <a:pt x="8097" y="694"/>
                  <a:pt x="8255" y="852"/>
                  <a:pt x="8255" y="1041"/>
                </a:cubicBezTo>
                <a:lnTo>
                  <a:pt x="8255" y="3592"/>
                </a:lnTo>
                <a:lnTo>
                  <a:pt x="7467" y="4380"/>
                </a:lnTo>
                <a:cubicBezTo>
                  <a:pt x="7435" y="4286"/>
                  <a:pt x="7309" y="4160"/>
                  <a:pt x="7152" y="4160"/>
                </a:cubicBezTo>
                <a:lnTo>
                  <a:pt x="1733" y="4160"/>
                </a:lnTo>
                <a:cubicBezTo>
                  <a:pt x="1512" y="4160"/>
                  <a:pt x="1386" y="4317"/>
                  <a:pt x="1386" y="4506"/>
                </a:cubicBezTo>
                <a:cubicBezTo>
                  <a:pt x="1386" y="4695"/>
                  <a:pt x="1512" y="4853"/>
                  <a:pt x="1733" y="4853"/>
                </a:cubicBezTo>
                <a:lnTo>
                  <a:pt x="6994" y="4853"/>
                </a:lnTo>
                <a:lnTo>
                  <a:pt x="6333" y="5546"/>
                </a:lnTo>
                <a:lnTo>
                  <a:pt x="1733" y="5546"/>
                </a:lnTo>
                <a:cubicBezTo>
                  <a:pt x="1512" y="5546"/>
                  <a:pt x="1355" y="5703"/>
                  <a:pt x="1355" y="5892"/>
                </a:cubicBezTo>
                <a:cubicBezTo>
                  <a:pt x="1355" y="6081"/>
                  <a:pt x="1512" y="6239"/>
                  <a:pt x="1733" y="6239"/>
                </a:cubicBezTo>
                <a:lnTo>
                  <a:pt x="5608" y="6239"/>
                </a:lnTo>
                <a:lnTo>
                  <a:pt x="4947" y="6901"/>
                </a:lnTo>
                <a:lnTo>
                  <a:pt x="1733" y="6901"/>
                </a:lnTo>
                <a:cubicBezTo>
                  <a:pt x="1512" y="6901"/>
                  <a:pt x="1355" y="7058"/>
                  <a:pt x="1355" y="7279"/>
                </a:cubicBezTo>
                <a:cubicBezTo>
                  <a:pt x="1355" y="7468"/>
                  <a:pt x="1512" y="7625"/>
                  <a:pt x="1733" y="7625"/>
                </a:cubicBezTo>
                <a:lnTo>
                  <a:pt x="4285" y="7625"/>
                </a:lnTo>
                <a:cubicBezTo>
                  <a:pt x="4190" y="7688"/>
                  <a:pt x="4159" y="7751"/>
                  <a:pt x="4127" y="7814"/>
                </a:cubicBezTo>
                <a:lnTo>
                  <a:pt x="3970" y="8287"/>
                </a:lnTo>
                <a:lnTo>
                  <a:pt x="1733" y="8287"/>
                </a:lnTo>
                <a:cubicBezTo>
                  <a:pt x="1512" y="8287"/>
                  <a:pt x="1355" y="8444"/>
                  <a:pt x="1355" y="8633"/>
                </a:cubicBezTo>
                <a:cubicBezTo>
                  <a:pt x="1355" y="8854"/>
                  <a:pt x="1512" y="9011"/>
                  <a:pt x="1733" y="9011"/>
                </a:cubicBezTo>
                <a:lnTo>
                  <a:pt x="3718" y="9011"/>
                </a:lnTo>
                <a:lnTo>
                  <a:pt x="3466" y="9893"/>
                </a:lnTo>
                <a:cubicBezTo>
                  <a:pt x="3385" y="10136"/>
                  <a:pt x="3557" y="10355"/>
                  <a:pt x="3766" y="10355"/>
                </a:cubicBezTo>
                <a:cubicBezTo>
                  <a:pt x="3802" y="10355"/>
                  <a:pt x="3839" y="10348"/>
                  <a:pt x="3875" y="10335"/>
                </a:cubicBezTo>
                <a:lnTo>
                  <a:pt x="6018" y="9704"/>
                </a:lnTo>
                <a:cubicBezTo>
                  <a:pt x="6049" y="9704"/>
                  <a:pt x="6144" y="9673"/>
                  <a:pt x="6175" y="9641"/>
                </a:cubicBezTo>
                <a:lnTo>
                  <a:pt x="8286" y="7499"/>
                </a:lnTo>
                <a:lnTo>
                  <a:pt x="8286" y="10681"/>
                </a:lnTo>
                <a:cubicBezTo>
                  <a:pt x="8255" y="10839"/>
                  <a:pt x="8097" y="10996"/>
                  <a:pt x="7908" y="10996"/>
                </a:cubicBezTo>
                <a:lnTo>
                  <a:pt x="1040" y="10996"/>
                </a:lnTo>
                <a:cubicBezTo>
                  <a:pt x="851" y="10996"/>
                  <a:pt x="693" y="10839"/>
                  <a:pt x="693" y="10650"/>
                </a:cubicBezTo>
                <a:lnTo>
                  <a:pt x="693" y="2742"/>
                </a:lnTo>
                <a:lnTo>
                  <a:pt x="2395" y="2742"/>
                </a:lnTo>
                <a:cubicBezTo>
                  <a:pt x="2584" y="2742"/>
                  <a:pt x="2741" y="2584"/>
                  <a:pt x="2741" y="2395"/>
                </a:cubicBezTo>
                <a:lnTo>
                  <a:pt x="2741" y="694"/>
                </a:lnTo>
                <a:close/>
                <a:moveTo>
                  <a:pt x="2363" y="1"/>
                </a:moveTo>
                <a:cubicBezTo>
                  <a:pt x="2237" y="1"/>
                  <a:pt x="2143" y="64"/>
                  <a:pt x="2111" y="127"/>
                </a:cubicBezTo>
                <a:lnTo>
                  <a:pt x="158" y="2112"/>
                </a:lnTo>
                <a:cubicBezTo>
                  <a:pt x="63" y="2175"/>
                  <a:pt x="0" y="2269"/>
                  <a:pt x="0" y="2364"/>
                </a:cubicBezTo>
                <a:lnTo>
                  <a:pt x="0" y="10650"/>
                </a:lnTo>
                <a:cubicBezTo>
                  <a:pt x="0" y="11217"/>
                  <a:pt x="473" y="11658"/>
                  <a:pt x="1008" y="11658"/>
                </a:cubicBezTo>
                <a:lnTo>
                  <a:pt x="7908" y="11658"/>
                </a:lnTo>
                <a:cubicBezTo>
                  <a:pt x="8444" y="11658"/>
                  <a:pt x="8916" y="11217"/>
                  <a:pt x="8916" y="10650"/>
                </a:cubicBezTo>
                <a:lnTo>
                  <a:pt x="8916" y="6774"/>
                </a:lnTo>
                <a:lnTo>
                  <a:pt x="11279" y="4412"/>
                </a:lnTo>
                <a:cubicBezTo>
                  <a:pt x="11815" y="3876"/>
                  <a:pt x="11815" y="3025"/>
                  <a:pt x="11279" y="2490"/>
                </a:cubicBezTo>
                <a:cubicBezTo>
                  <a:pt x="11011" y="2222"/>
                  <a:pt x="10657" y="2088"/>
                  <a:pt x="10306" y="2088"/>
                </a:cubicBezTo>
                <a:cubicBezTo>
                  <a:pt x="9956" y="2088"/>
                  <a:pt x="9609" y="2222"/>
                  <a:pt x="9357" y="2490"/>
                </a:cubicBezTo>
                <a:lnTo>
                  <a:pt x="8916" y="2931"/>
                </a:lnTo>
                <a:lnTo>
                  <a:pt x="8916" y="1041"/>
                </a:lnTo>
                <a:cubicBezTo>
                  <a:pt x="8916" y="474"/>
                  <a:pt x="8444" y="1"/>
                  <a:pt x="7908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endParaRPr sz="2400" dirty="0">
              <a:solidFill>
                <a:prstClr val="black">
                  <a:lumMod val="85000"/>
                  <a:lumOff val="15000"/>
                </a:prstClr>
              </a:solidFill>
              <a:highlight>
                <a:srgbClr val="FFF4C2"/>
              </a:highlight>
              <a:latin typeface="Segoe"/>
              <a:cs typeface="Arial"/>
            </a:endParaRPr>
          </a:p>
        </p:txBody>
      </p:sp>
      <p:sp>
        <p:nvSpPr>
          <p:cNvPr id="16" name="Google Shape;12425;p89">
            <a:extLst>
              <a:ext uri="{FF2B5EF4-FFF2-40B4-BE49-F238E27FC236}">
                <a16:creationId xmlns:a16="http://schemas.microsoft.com/office/drawing/2014/main" id="{1B784E81-4719-5D71-935E-A4D9A5EA0D79}"/>
              </a:ext>
            </a:extLst>
          </p:cNvPr>
          <p:cNvSpPr/>
          <p:nvPr userDrawn="1"/>
        </p:nvSpPr>
        <p:spPr>
          <a:xfrm>
            <a:off x="5929978" y="3169652"/>
            <a:ext cx="456219" cy="397607"/>
          </a:xfrm>
          <a:custGeom>
            <a:avLst/>
            <a:gdLst/>
            <a:ahLst/>
            <a:cxnLst/>
            <a:rect l="l" t="t" r="r" b="b"/>
            <a:pathLst>
              <a:path w="11815" h="11658" extrusionOk="0">
                <a:moveTo>
                  <a:pt x="2048" y="1167"/>
                </a:moveTo>
                <a:lnTo>
                  <a:pt x="2048" y="2017"/>
                </a:lnTo>
                <a:lnTo>
                  <a:pt x="1166" y="2017"/>
                </a:lnTo>
                <a:lnTo>
                  <a:pt x="2048" y="1167"/>
                </a:lnTo>
                <a:close/>
                <a:moveTo>
                  <a:pt x="10330" y="2773"/>
                </a:moveTo>
                <a:cubicBezTo>
                  <a:pt x="10507" y="2773"/>
                  <a:pt x="10680" y="2836"/>
                  <a:pt x="10806" y="2962"/>
                </a:cubicBezTo>
                <a:cubicBezTo>
                  <a:pt x="11058" y="3246"/>
                  <a:pt x="11058" y="3687"/>
                  <a:pt x="10775" y="3908"/>
                </a:cubicBezTo>
                <a:lnTo>
                  <a:pt x="10176" y="4506"/>
                </a:lnTo>
                <a:lnTo>
                  <a:pt x="9231" y="3561"/>
                </a:lnTo>
                <a:lnTo>
                  <a:pt x="9830" y="2962"/>
                </a:lnTo>
                <a:cubicBezTo>
                  <a:pt x="9972" y="2836"/>
                  <a:pt x="10153" y="2773"/>
                  <a:pt x="10330" y="2773"/>
                </a:cubicBezTo>
                <a:close/>
                <a:moveTo>
                  <a:pt x="8727" y="4034"/>
                </a:moveTo>
                <a:lnTo>
                  <a:pt x="9672" y="4979"/>
                </a:lnTo>
                <a:cubicBezTo>
                  <a:pt x="8538" y="6207"/>
                  <a:pt x="7026" y="7688"/>
                  <a:pt x="5892" y="8854"/>
                </a:cubicBezTo>
                <a:lnTo>
                  <a:pt x="4915" y="7846"/>
                </a:lnTo>
                <a:lnTo>
                  <a:pt x="8727" y="4034"/>
                </a:lnTo>
                <a:close/>
                <a:moveTo>
                  <a:pt x="4600" y="8539"/>
                </a:moveTo>
                <a:lnTo>
                  <a:pt x="5230" y="9169"/>
                </a:lnTo>
                <a:lnTo>
                  <a:pt x="4285" y="9421"/>
                </a:lnTo>
                <a:cubicBezTo>
                  <a:pt x="4348" y="9232"/>
                  <a:pt x="4505" y="8728"/>
                  <a:pt x="4600" y="8539"/>
                </a:cubicBezTo>
                <a:close/>
                <a:moveTo>
                  <a:pt x="7908" y="694"/>
                </a:moveTo>
                <a:cubicBezTo>
                  <a:pt x="8097" y="694"/>
                  <a:pt x="8255" y="852"/>
                  <a:pt x="8255" y="1041"/>
                </a:cubicBezTo>
                <a:lnTo>
                  <a:pt x="8255" y="3592"/>
                </a:lnTo>
                <a:lnTo>
                  <a:pt x="7467" y="4380"/>
                </a:lnTo>
                <a:cubicBezTo>
                  <a:pt x="7435" y="4286"/>
                  <a:pt x="7309" y="4160"/>
                  <a:pt x="7152" y="4160"/>
                </a:cubicBezTo>
                <a:lnTo>
                  <a:pt x="1733" y="4160"/>
                </a:lnTo>
                <a:cubicBezTo>
                  <a:pt x="1512" y="4160"/>
                  <a:pt x="1386" y="4317"/>
                  <a:pt x="1386" y="4506"/>
                </a:cubicBezTo>
                <a:cubicBezTo>
                  <a:pt x="1386" y="4695"/>
                  <a:pt x="1512" y="4853"/>
                  <a:pt x="1733" y="4853"/>
                </a:cubicBezTo>
                <a:lnTo>
                  <a:pt x="6994" y="4853"/>
                </a:lnTo>
                <a:lnTo>
                  <a:pt x="6333" y="5546"/>
                </a:lnTo>
                <a:lnTo>
                  <a:pt x="1733" y="5546"/>
                </a:lnTo>
                <a:cubicBezTo>
                  <a:pt x="1512" y="5546"/>
                  <a:pt x="1355" y="5703"/>
                  <a:pt x="1355" y="5892"/>
                </a:cubicBezTo>
                <a:cubicBezTo>
                  <a:pt x="1355" y="6081"/>
                  <a:pt x="1512" y="6239"/>
                  <a:pt x="1733" y="6239"/>
                </a:cubicBezTo>
                <a:lnTo>
                  <a:pt x="5608" y="6239"/>
                </a:lnTo>
                <a:lnTo>
                  <a:pt x="4947" y="6901"/>
                </a:lnTo>
                <a:lnTo>
                  <a:pt x="1733" y="6901"/>
                </a:lnTo>
                <a:cubicBezTo>
                  <a:pt x="1512" y="6901"/>
                  <a:pt x="1355" y="7058"/>
                  <a:pt x="1355" y="7279"/>
                </a:cubicBezTo>
                <a:cubicBezTo>
                  <a:pt x="1355" y="7468"/>
                  <a:pt x="1512" y="7625"/>
                  <a:pt x="1733" y="7625"/>
                </a:cubicBezTo>
                <a:lnTo>
                  <a:pt x="4285" y="7625"/>
                </a:lnTo>
                <a:cubicBezTo>
                  <a:pt x="4190" y="7688"/>
                  <a:pt x="4159" y="7751"/>
                  <a:pt x="4127" y="7814"/>
                </a:cubicBezTo>
                <a:lnTo>
                  <a:pt x="3970" y="8287"/>
                </a:lnTo>
                <a:lnTo>
                  <a:pt x="1733" y="8287"/>
                </a:lnTo>
                <a:cubicBezTo>
                  <a:pt x="1512" y="8287"/>
                  <a:pt x="1355" y="8444"/>
                  <a:pt x="1355" y="8633"/>
                </a:cubicBezTo>
                <a:cubicBezTo>
                  <a:pt x="1355" y="8854"/>
                  <a:pt x="1512" y="9011"/>
                  <a:pt x="1733" y="9011"/>
                </a:cubicBezTo>
                <a:lnTo>
                  <a:pt x="3718" y="9011"/>
                </a:lnTo>
                <a:lnTo>
                  <a:pt x="3466" y="9893"/>
                </a:lnTo>
                <a:cubicBezTo>
                  <a:pt x="3385" y="10136"/>
                  <a:pt x="3557" y="10355"/>
                  <a:pt x="3766" y="10355"/>
                </a:cubicBezTo>
                <a:cubicBezTo>
                  <a:pt x="3802" y="10355"/>
                  <a:pt x="3839" y="10348"/>
                  <a:pt x="3875" y="10335"/>
                </a:cubicBezTo>
                <a:lnTo>
                  <a:pt x="6018" y="9704"/>
                </a:lnTo>
                <a:cubicBezTo>
                  <a:pt x="6049" y="9704"/>
                  <a:pt x="6144" y="9673"/>
                  <a:pt x="6175" y="9641"/>
                </a:cubicBezTo>
                <a:lnTo>
                  <a:pt x="8286" y="7499"/>
                </a:lnTo>
                <a:lnTo>
                  <a:pt x="8286" y="10681"/>
                </a:lnTo>
                <a:cubicBezTo>
                  <a:pt x="8255" y="10839"/>
                  <a:pt x="8097" y="10996"/>
                  <a:pt x="7908" y="10996"/>
                </a:cubicBezTo>
                <a:lnTo>
                  <a:pt x="1040" y="10996"/>
                </a:lnTo>
                <a:cubicBezTo>
                  <a:pt x="851" y="10996"/>
                  <a:pt x="693" y="10839"/>
                  <a:pt x="693" y="10650"/>
                </a:cubicBezTo>
                <a:lnTo>
                  <a:pt x="693" y="2742"/>
                </a:lnTo>
                <a:lnTo>
                  <a:pt x="2395" y="2742"/>
                </a:lnTo>
                <a:cubicBezTo>
                  <a:pt x="2584" y="2742"/>
                  <a:pt x="2741" y="2584"/>
                  <a:pt x="2741" y="2395"/>
                </a:cubicBezTo>
                <a:lnTo>
                  <a:pt x="2741" y="694"/>
                </a:lnTo>
                <a:close/>
                <a:moveTo>
                  <a:pt x="2363" y="1"/>
                </a:moveTo>
                <a:cubicBezTo>
                  <a:pt x="2237" y="1"/>
                  <a:pt x="2143" y="64"/>
                  <a:pt x="2111" y="127"/>
                </a:cubicBezTo>
                <a:lnTo>
                  <a:pt x="158" y="2112"/>
                </a:lnTo>
                <a:cubicBezTo>
                  <a:pt x="63" y="2175"/>
                  <a:pt x="0" y="2269"/>
                  <a:pt x="0" y="2364"/>
                </a:cubicBezTo>
                <a:lnTo>
                  <a:pt x="0" y="10650"/>
                </a:lnTo>
                <a:cubicBezTo>
                  <a:pt x="0" y="11217"/>
                  <a:pt x="473" y="11658"/>
                  <a:pt x="1008" y="11658"/>
                </a:cubicBezTo>
                <a:lnTo>
                  <a:pt x="7908" y="11658"/>
                </a:lnTo>
                <a:cubicBezTo>
                  <a:pt x="8444" y="11658"/>
                  <a:pt x="8916" y="11217"/>
                  <a:pt x="8916" y="10650"/>
                </a:cubicBezTo>
                <a:lnTo>
                  <a:pt x="8916" y="6774"/>
                </a:lnTo>
                <a:lnTo>
                  <a:pt x="11279" y="4412"/>
                </a:lnTo>
                <a:cubicBezTo>
                  <a:pt x="11815" y="3876"/>
                  <a:pt x="11815" y="3025"/>
                  <a:pt x="11279" y="2490"/>
                </a:cubicBezTo>
                <a:cubicBezTo>
                  <a:pt x="11011" y="2222"/>
                  <a:pt x="10657" y="2088"/>
                  <a:pt x="10306" y="2088"/>
                </a:cubicBezTo>
                <a:cubicBezTo>
                  <a:pt x="9956" y="2088"/>
                  <a:pt x="9609" y="2222"/>
                  <a:pt x="9357" y="2490"/>
                </a:cubicBezTo>
                <a:lnTo>
                  <a:pt x="8916" y="2931"/>
                </a:lnTo>
                <a:lnTo>
                  <a:pt x="8916" y="1041"/>
                </a:lnTo>
                <a:cubicBezTo>
                  <a:pt x="8916" y="474"/>
                  <a:pt x="8444" y="1"/>
                  <a:pt x="7908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endParaRPr sz="2400" dirty="0">
              <a:solidFill>
                <a:prstClr val="black">
                  <a:lumMod val="85000"/>
                  <a:lumOff val="15000"/>
                </a:prstClr>
              </a:solidFill>
              <a:highlight>
                <a:srgbClr val="FFF4C2"/>
              </a:highlight>
              <a:latin typeface="Segoe"/>
              <a:cs typeface="Arial"/>
            </a:endParaRPr>
          </a:p>
        </p:txBody>
      </p:sp>
      <p:sp>
        <p:nvSpPr>
          <p:cNvPr id="17" name="Google Shape;12425;p89">
            <a:extLst>
              <a:ext uri="{FF2B5EF4-FFF2-40B4-BE49-F238E27FC236}">
                <a16:creationId xmlns:a16="http://schemas.microsoft.com/office/drawing/2014/main" id="{79654657-D437-B7B6-D861-D352CA8C99E3}"/>
              </a:ext>
            </a:extLst>
          </p:cNvPr>
          <p:cNvSpPr/>
          <p:nvPr userDrawn="1"/>
        </p:nvSpPr>
        <p:spPr>
          <a:xfrm>
            <a:off x="5904086" y="4535928"/>
            <a:ext cx="456219" cy="397607"/>
          </a:xfrm>
          <a:custGeom>
            <a:avLst/>
            <a:gdLst/>
            <a:ahLst/>
            <a:cxnLst/>
            <a:rect l="l" t="t" r="r" b="b"/>
            <a:pathLst>
              <a:path w="11815" h="11658" extrusionOk="0">
                <a:moveTo>
                  <a:pt x="2048" y="1167"/>
                </a:moveTo>
                <a:lnTo>
                  <a:pt x="2048" y="2017"/>
                </a:lnTo>
                <a:lnTo>
                  <a:pt x="1166" y="2017"/>
                </a:lnTo>
                <a:lnTo>
                  <a:pt x="2048" y="1167"/>
                </a:lnTo>
                <a:close/>
                <a:moveTo>
                  <a:pt x="10330" y="2773"/>
                </a:moveTo>
                <a:cubicBezTo>
                  <a:pt x="10507" y="2773"/>
                  <a:pt x="10680" y="2836"/>
                  <a:pt x="10806" y="2962"/>
                </a:cubicBezTo>
                <a:cubicBezTo>
                  <a:pt x="11058" y="3246"/>
                  <a:pt x="11058" y="3687"/>
                  <a:pt x="10775" y="3908"/>
                </a:cubicBezTo>
                <a:lnTo>
                  <a:pt x="10176" y="4506"/>
                </a:lnTo>
                <a:lnTo>
                  <a:pt x="9231" y="3561"/>
                </a:lnTo>
                <a:lnTo>
                  <a:pt x="9830" y="2962"/>
                </a:lnTo>
                <a:cubicBezTo>
                  <a:pt x="9972" y="2836"/>
                  <a:pt x="10153" y="2773"/>
                  <a:pt x="10330" y="2773"/>
                </a:cubicBezTo>
                <a:close/>
                <a:moveTo>
                  <a:pt x="8727" y="4034"/>
                </a:moveTo>
                <a:lnTo>
                  <a:pt x="9672" y="4979"/>
                </a:lnTo>
                <a:cubicBezTo>
                  <a:pt x="8538" y="6207"/>
                  <a:pt x="7026" y="7688"/>
                  <a:pt x="5892" y="8854"/>
                </a:cubicBezTo>
                <a:lnTo>
                  <a:pt x="4915" y="7846"/>
                </a:lnTo>
                <a:lnTo>
                  <a:pt x="8727" y="4034"/>
                </a:lnTo>
                <a:close/>
                <a:moveTo>
                  <a:pt x="4600" y="8539"/>
                </a:moveTo>
                <a:lnTo>
                  <a:pt x="5230" y="9169"/>
                </a:lnTo>
                <a:lnTo>
                  <a:pt x="4285" y="9421"/>
                </a:lnTo>
                <a:cubicBezTo>
                  <a:pt x="4348" y="9232"/>
                  <a:pt x="4505" y="8728"/>
                  <a:pt x="4600" y="8539"/>
                </a:cubicBezTo>
                <a:close/>
                <a:moveTo>
                  <a:pt x="7908" y="694"/>
                </a:moveTo>
                <a:cubicBezTo>
                  <a:pt x="8097" y="694"/>
                  <a:pt x="8255" y="852"/>
                  <a:pt x="8255" y="1041"/>
                </a:cubicBezTo>
                <a:lnTo>
                  <a:pt x="8255" y="3592"/>
                </a:lnTo>
                <a:lnTo>
                  <a:pt x="7467" y="4380"/>
                </a:lnTo>
                <a:cubicBezTo>
                  <a:pt x="7435" y="4286"/>
                  <a:pt x="7309" y="4160"/>
                  <a:pt x="7152" y="4160"/>
                </a:cubicBezTo>
                <a:lnTo>
                  <a:pt x="1733" y="4160"/>
                </a:lnTo>
                <a:cubicBezTo>
                  <a:pt x="1512" y="4160"/>
                  <a:pt x="1386" y="4317"/>
                  <a:pt x="1386" y="4506"/>
                </a:cubicBezTo>
                <a:cubicBezTo>
                  <a:pt x="1386" y="4695"/>
                  <a:pt x="1512" y="4853"/>
                  <a:pt x="1733" y="4853"/>
                </a:cubicBezTo>
                <a:lnTo>
                  <a:pt x="6994" y="4853"/>
                </a:lnTo>
                <a:lnTo>
                  <a:pt x="6333" y="5546"/>
                </a:lnTo>
                <a:lnTo>
                  <a:pt x="1733" y="5546"/>
                </a:lnTo>
                <a:cubicBezTo>
                  <a:pt x="1512" y="5546"/>
                  <a:pt x="1355" y="5703"/>
                  <a:pt x="1355" y="5892"/>
                </a:cubicBezTo>
                <a:cubicBezTo>
                  <a:pt x="1355" y="6081"/>
                  <a:pt x="1512" y="6239"/>
                  <a:pt x="1733" y="6239"/>
                </a:cubicBezTo>
                <a:lnTo>
                  <a:pt x="5608" y="6239"/>
                </a:lnTo>
                <a:lnTo>
                  <a:pt x="4947" y="6901"/>
                </a:lnTo>
                <a:lnTo>
                  <a:pt x="1733" y="6901"/>
                </a:lnTo>
                <a:cubicBezTo>
                  <a:pt x="1512" y="6901"/>
                  <a:pt x="1355" y="7058"/>
                  <a:pt x="1355" y="7279"/>
                </a:cubicBezTo>
                <a:cubicBezTo>
                  <a:pt x="1355" y="7468"/>
                  <a:pt x="1512" y="7625"/>
                  <a:pt x="1733" y="7625"/>
                </a:cubicBezTo>
                <a:lnTo>
                  <a:pt x="4285" y="7625"/>
                </a:lnTo>
                <a:cubicBezTo>
                  <a:pt x="4190" y="7688"/>
                  <a:pt x="4159" y="7751"/>
                  <a:pt x="4127" y="7814"/>
                </a:cubicBezTo>
                <a:lnTo>
                  <a:pt x="3970" y="8287"/>
                </a:lnTo>
                <a:lnTo>
                  <a:pt x="1733" y="8287"/>
                </a:lnTo>
                <a:cubicBezTo>
                  <a:pt x="1512" y="8287"/>
                  <a:pt x="1355" y="8444"/>
                  <a:pt x="1355" y="8633"/>
                </a:cubicBezTo>
                <a:cubicBezTo>
                  <a:pt x="1355" y="8854"/>
                  <a:pt x="1512" y="9011"/>
                  <a:pt x="1733" y="9011"/>
                </a:cubicBezTo>
                <a:lnTo>
                  <a:pt x="3718" y="9011"/>
                </a:lnTo>
                <a:lnTo>
                  <a:pt x="3466" y="9893"/>
                </a:lnTo>
                <a:cubicBezTo>
                  <a:pt x="3385" y="10136"/>
                  <a:pt x="3557" y="10355"/>
                  <a:pt x="3766" y="10355"/>
                </a:cubicBezTo>
                <a:cubicBezTo>
                  <a:pt x="3802" y="10355"/>
                  <a:pt x="3839" y="10348"/>
                  <a:pt x="3875" y="10335"/>
                </a:cubicBezTo>
                <a:lnTo>
                  <a:pt x="6018" y="9704"/>
                </a:lnTo>
                <a:cubicBezTo>
                  <a:pt x="6049" y="9704"/>
                  <a:pt x="6144" y="9673"/>
                  <a:pt x="6175" y="9641"/>
                </a:cubicBezTo>
                <a:lnTo>
                  <a:pt x="8286" y="7499"/>
                </a:lnTo>
                <a:lnTo>
                  <a:pt x="8286" y="10681"/>
                </a:lnTo>
                <a:cubicBezTo>
                  <a:pt x="8255" y="10839"/>
                  <a:pt x="8097" y="10996"/>
                  <a:pt x="7908" y="10996"/>
                </a:cubicBezTo>
                <a:lnTo>
                  <a:pt x="1040" y="10996"/>
                </a:lnTo>
                <a:cubicBezTo>
                  <a:pt x="851" y="10996"/>
                  <a:pt x="693" y="10839"/>
                  <a:pt x="693" y="10650"/>
                </a:cubicBezTo>
                <a:lnTo>
                  <a:pt x="693" y="2742"/>
                </a:lnTo>
                <a:lnTo>
                  <a:pt x="2395" y="2742"/>
                </a:lnTo>
                <a:cubicBezTo>
                  <a:pt x="2584" y="2742"/>
                  <a:pt x="2741" y="2584"/>
                  <a:pt x="2741" y="2395"/>
                </a:cubicBezTo>
                <a:lnTo>
                  <a:pt x="2741" y="694"/>
                </a:lnTo>
                <a:close/>
                <a:moveTo>
                  <a:pt x="2363" y="1"/>
                </a:moveTo>
                <a:cubicBezTo>
                  <a:pt x="2237" y="1"/>
                  <a:pt x="2143" y="64"/>
                  <a:pt x="2111" y="127"/>
                </a:cubicBezTo>
                <a:lnTo>
                  <a:pt x="158" y="2112"/>
                </a:lnTo>
                <a:cubicBezTo>
                  <a:pt x="63" y="2175"/>
                  <a:pt x="0" y="2269"/>
                  <a:pt x="0" y="2364"/>
                </a:cubicBezTo>
                <a:lnTo>
                  <a:pt x="0" y="10650"/>
                </a:lnTo>
                <a:cubicBezTo>
                  <a:pt x="0" y="11217"/>
                  <a:pt x="473" y="11658"/>
                  <a:pt x="1008" y="11658"/>
                </a:cubicBezTo>
                <a:lnTo>
                  <a:pt x="7908" y="11658"/>
                </a:lnTo>
                <a:cubicBezTo>
                  <a:pt x="8444" y="11658"/>
                  <a:pt x="8916" y="11217"/>
                  <a:pt x="8916" y="10650"/>
                </a:cubicBezTo>
                <a:lnTo>
                  <a:pt x="8916" y="6774"/>
                </a:lnTo>
                <a:lnTo>
                  <a:pt x="11279" y="4412"/>
                </a:lnTo>
                <a:cubicBezTo>
                  <a:pt x="11815" y="3876"/>
                  <a:pt x="11815" y="3025"/>
                  <a:pt x="11279" y="2490"/>
                </a:cubicBezTo>
                <a:cubicBezTo>
                  <a:pt x="11011" y="2222"/>
                  <a:pt x="10657" y="2088"/>
                  <a:pt x="10306" y="2088"/>
                </a:cubicBezTo>
                <a:cubicBezTo>
                  <a:pt x="9956" y="2088"/>
                  <a:pt x="9609" y="2222"/>
                  <a:pt x="9357" y="2490"/>
                </a:cubicBezTo>
                <a:lnTo>
                  <a:pt x="8916" y="2931"/>
                </a:lnTo>
                <a:lnTo>
                  <a:pt x="8916" y="1041"/>
                </a:lnTo>
                <a:cubicBezTo>
                  <a:pt x="8916" y="474"/>
                  <a:pt x="8444" y="1"/>
                  <a:pt x="7908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endParaRPr sz="2400" dirty="0">
              <a:solidFill>
                <a:prstClr val="black">
                  <a:lumMod val="85000"/>
                  <a:lumOff val="15000"/>
                </a:prstClr>
              </a:solidFill>
              <a:highlight>
                <a:srgbClr val="FFF4C2"/>
              </a:highlight>
              <a:latin typeface="Segoe"/>
              <a:cs typeface="Arial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5780424-73FE-7698-B6B2-6045D63FDC98}"/>
              </a:ext>
            </a:extLst>
          </p:cNvPr>
          <p:cNvCxnSpPr/>
          <p:nvPr userDrawn="1"/>
        </p:nvCxnSpPr>
        <p:spPr>
          <a:xfrm>
            <a:off x="541867" y="970671"/>
            <a:ext cx="6818489" cy="0"/>
          </a:xfrm>
          <a:prstGeom prst="line">
            <a:avLst/>
          </a:prstGeom>
          <a:ln>
            <a:solidFill>
              <a:srgbClr val="034E6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2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EC5F49C-4C6A-77BA-39F5-6BFA550FAF9A}"/>
              </a:ext>
            </a:extLst>
          </p:cNvPr>
          <p:cNvSpPr/>
          <p:nvPr userDrawn="1"/>
        </p:nvSpPr>
        <p:spPr>
          <a:xfrm flipV="1">
            <a:off x="322425" y="1155752"/>
            <a:ext cx="8357551" cy="457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EABF48-9E33-29E4-15D5-13589F77D822}"/>
              </a:ext>
            </a:extLst>
          </p:cNvPr>
          <p:cNvSpPr txBox="1"/>
          <p:nvPr userDrawn="1"/>
        </p:nvSpPr>
        <p:spPr>
          <a:xfrm>
            <a:off x="9935569" y="216587"/>
            <a:ext cx="219803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O" sz="1000" b="1" dirty="0">
                <a:solidFill>
                  <a:schemeClr val="bg1"/>
                </a:solidFill>
                <a:latin typeface="Montserrat" pitchFamily="2" charset="77"/>
              </a:rPr>
              <a:t>Simposio</a:t>
            </a:r>
          </a:p>
          <a:p>
            <a:r>
              <a:rPr lang="en-CO" sz="1000" b="1" dirty="0">
                <a:solidFill>
                  <a:schemeClr val="bg1"/>
                </a:solidFill>
                <a:latin typeface="Montserrat" pitchFamily="2" charset="77"/>
              </a:rPr>
              <a:t>RED DE INVESTIGADORES</a:t>
            </a:r>
          </a:p>
          <a:p>
            <a:r>
              <a:rPr lang="en-CO" sz="1000" b="1" dirty="0">
                <a:solidFill>
                  <a:schemeClr val="bg1"/>
                </a:solidFill>
                <a:latin typeface="Montserrat" pitchFamily="2" charset="77"/>
              </a:rPr>
              <a:t>DE CIENCIAS ATMOSFÉRICAS </a:t>
            </a:r>
          </a:p>
          <a:p>
            <a:r>
              <a:rPr lang="en-CO" sz="1000" b="1" dirty="0">
                <a:solidFill>
                  <a:schemeClr val="bg1"/>
                </a:solidFill>
                <a:latin typeface="Montserrat" pitchFamily="2" charset="77"/>
              </a:rPr>
              <a:t>EN COLOMBIA</a:t>
            </a:r>
          </a:p>
          <a:p>
            <a:r>
              <a:rPr lang="en-CO" sz="1800" b="1" dirty="0">
                <a:solidFill>
                  <a:schemeClr val="bg1"/>
                </a:solidFill>
                <a:latin typeface="Montserrat" pitchFamily="2" charset="77"/>
              </a:rPr>
              <a:t>ATMOSCOL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A157EC-88D8-96FE-01A7-B88F127B10FC}"/>
              </a:ext>
            </a:extLst>
          </p:cNvPr>
          <p:cNvSpPr txBox="1"/>
          <p:nvPr userDrawn="1"/>
        </p:nvSpPr>
        <p:spPr>
          <a:xfrm>
            <a:off x="8910120" y="-132134"/>
            <a:ext cx="116192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O" sz="9800" b="1" dirty="0">
                <a:solidFill>
                  <a:srgbClr val="45A7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</p:spTree>
    <p:extLst>
      <p:ext uri="{BB962C8B-B14F-4D97-AF65-F5344CB8AC3E}">
        <p14:creationId xmlns:p14="http://schemas.microsoft.com/office/powerpoint/2010/main" val="120504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566288-9D5C-4744-F341-917ED1F44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4594" y="0"/>
            <a:ext cx="4057405" cy="9706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628D60-C413-4404-8F62-11B97562D6AC}"/>
              </a:ext>
            </a:extLst>
          </p:cNvPr>
          <p:cNvSpPr txBox="1"/>
          <p:nvPr userDrawn="1"/>
        </p:nvSpPr>
        <p:spPr>
          <a:xfrm>
            <a:off x="10772775" y="-12144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O"/>
          </a:p>
        </p:txBody>
      </p:sp>
      <p:sp>
        <p:nvSpPr>
          <p:cNvPr id="15" name="Google Shape;12425;p89">
            <a:extLst>
              <a:ext uri="{FF2B5EF4-FFF2-40B4-BE49-F238E27FC236}">
                <a16:creationId xmlns:a16="http://schemas.microsoft.com/office/drawing/2014/main" id="{F04D2F95-D612-AB9A-72DE-F3210F9C99DC}"/>
              </a:ext>
            </a:extLst>
          </p:cNvPr>
          <p:cNvSpPr/>
          <p:nvPr userDrawn="1"/>
        </p:nvSpPr>
        <p:spPr>
          <a:xfrm>
            <a:off x="5913046" y="1820628"/>
            <a:ext cx="456219" cy="397607"/>
          </a:xfrm>
          <a:custGeom>
            <a:avLst/>
            <a:gdLst/>
            <a:ahLst/>
            <a:cxnLst/>
            <a:rect l="l" t="t" r="r" b="b"/>
            <a:pathLst>
              <a:path w="11815" h="11658" extrusionOk="0">
                <a:moveTo>
                  <a:pt x="2048" y="1167"/>
                </a:moveTo>
                <a:lnTo>
                  <a:pt x="2048" y="2017"/>
                </a:lnTo>
                <a:lnTo>
                  <a:pt x="1166" y="2017"/>
                </a:lnTo>
                <a:lnTo>
                  <a:pt x="2048" y="1167"/>
                </a:lnTo>
                <a:close/>
                <a:moveTo>
                  <a:pt x="10330" y="2773"/>
                </a:moveTo>
                <a:cubicBezTo>
                  <a:pt x="10507" y="2773"/>
                  <a:pt x="10680" y="2836"/>
                  <a:pt x="10806" y="2962"/>
                </a:cubicBezTo>
                <a:cubicBezTo>
                  <a:pt x="11058" y="3246"/>
                  <a:pt x="11058" y="3687"/>
                  <a:pt x="10775" y="3908"/>
                </a:cubicBezTo>
                <a:lnTo>
                  <a:pt x="10176" y="4506"/>
                </a:lnTo>
                <a:lnTo>
                  <a:pt x="9231" y="3561"/>
                </a:lnTo>
                <a:lnTo>
                  <a:pt x="9830" y="2962"/>
                </a:lnTo>
                <a:cubicBezTo>
                  <a:pt x="9972" y="2836"/>
                  <a:pt x="10153" y="2773"/>
                  <a:pt x="10330" y="2773"/>
                </a:cubicBezTo>
                <a:close/>
                <a:moveTo>
                  <a:pt x="8727" y="4034"/>
                </a:moveTo>
                <a:lnTo>
                  <a:pt x="9672" y="4979"/>
                </a:lnTo>
                <a:cubicBezTo>
                  <a:pt x="8538" y="6207"/>
                  <a:pt x="7026" y="7688"/>
                  <a:pt x="5892" y="8854"/>
                </a:cubicBezTo>
                <a:lnTo>
                  <a:pt x="4915" y="7846"/>
                </a:lnTo>
                <a:lnTo>
                  <a:pt x="8727" y="4034"/>
                </a:lnTo>
                <a:close/>
                <a:moveTo>
                  <a:pt x="4600" y="8539"/>
                </a:moveTo>
                <a:lnTo>
                  <a:pt x="5230" y="9169"/>
                </a:lnTo>
                <a:lnTo>
                  <a:pt x="4285" y="9421"/>
                </a:lnTo>
                <a:cubicBezTo>
                  <a:pt x="4348" y="9232"/>
                  <a:pt x="4505" y="8728"/>
                  <a:pt x="4600" y="8539"/>
                </a:cubicBezTo>
                <a:close/>
                <a:moveTo>
                  <a:pt x="7908" y="694"/>
                </a:moveTo>
                <a:cubicBezTo>
                  <a:pt x="8097" y="694"/>
                  <a:pt x="8255" y="852"/>
                  <a:pt x="8255" y="1041"/>
                </a:cubicBezTo>
                <a:lnTo>
                  <a:pt x="8255" y="3592"/>
                </a:lnTo>
                <a:lnTo>
                  <a:pt x="7467" y="4380"/>
                </a:lnTo>
                <a:cubicBezTo>
                  <a:pt x="7435" y="4286"/>
                  <a:pt x="7309" y="4160"/>
                  <a:pt x="7152" y="4160"/>
                </a:cubicBezTo>
                <a:lnTo>
                  <a:pt x="1733" y="4160"/>
                </a:lnTo>
                <a:cubicBezTo>
                  <a:pt x="1512" y="4160"/>
                  <a:pt x="1386" y="4317"/>
                  <a:pt x="1386" y="4506"/>
                </a:cubicBezTo>
                <a:cubicBezTo>
                  <a:pt x="1386" y="4695"/>
                  <a:pt x="1512" y="4853"/>
                  <a:pt x="1733" y="4853"/>
                </a:cubicBezTo>
                <a:lnTo>
                  <a:pt x="6994" y="4853"/>
                </a:lnTo>
                <a:lnTo>
                  <a:pt x="6333" y="5546"/>
                </a:lnTo>
                <a:lnTo>
                  <a:pt x="1733" y="5546"/>
                </a:lnTo>
                <a:cubicBezTo>
                  <a:pt x="1512" y="5546"/>
                  <a:pt x="1355" y="5703"/>
                  <a:pt x="1355" y="5892"/>
                </a:cubicBezTo>
                <a:cubicBezTo>
                  <a:pt x="1355" y="6081"/>
                  <a:pt x="1512" y="6239"/>
                  <a:pt x="1733" y="6239"/>
                </a:cubicBezTo>
                <a:lnTo>
                  <a:pt x="5608" y="6239"/>
                </a:lnTo>
                <a:lnTo>
                  <a:pt x="4947" y="6901"/>
                </a:lnTo>
                <a:lnTo>
                  <a:pt x="1733" y="6901"/>
                </a:lnTo>
                <a:cubicBezTo>
                  <a:pt x="1512" y="6901"/>
                  <a:pt x="1355" y="7058"/>
                  <a:pt x="1355" y="7279"/>
                </a:cubicBezTo>
                <a:cubicBezTo>
                  <a:pt x="1355" y="7468"/>
                  <a:pt x="1512" y="7625"/>
                  <a:pt x="1733" y="7625"/>
                </a:cubicBezTo>
                <a:lnTo>
                  <a:pt x="4285" y="7625"/>
                </a:lnTo>
                <a:cubicBezTo>
                  <a:pt x="4190" y="7688"/>
                  <a:pt x="4159" y="7751"/>
                  <a:pt x="4127" y="7814"/>
                </a:cubicBezTo>
                <a:lnTo>
                  <a:pt x="3970" y="8287"/>
                </a:lnTo>
                <a:lnTo>
                  <a:pt x="1733" y="8287"/>
                </a:lnTo>
                <a:cubicBezTo>
                  <a:pt x="1512" y="8287"/>
                  <a:pt x="1355" y="8444"/>
                  <a:pt x="1355" y="8633"/>
                </a:cubicBezTo>
                <a:cubicBezTo>
                  <a:pt x="1355" y="8854"/>
                  <a:pt x="1512" y="9011"/>
                  <a:pt x="1733" y="9011"/>
                </a:cubicBezTo>
                <a:lnTo>
                  <a:pt x="3718" y="9011"/>
                </a:lnTo>
                <a:lnTo>
                  <a:pt x="3466" y="9893"/>
                </a:lnTo>
                <a:cubicBezTo>
                  <a:pt x="3385" y="10136"/>
                  <a:pt x="3557" y="10355"/>
                  <a:pt x="3766" y="10355"/>
                </a:cubicBezTo>
                <a:cubicBezTo>
                  <a:pt x="3802" y="10355"/>
                  <a:pt x="3839" y="10348"/>
                  <a:pt x="3875" y="10335"/>
                </a:cubicBezTo>
                <a:lnTo>
                  <a:pt x="6018" y="9704"/>
                </a:lnTo>
                <a:cubicBezTo>
                  <a:pt x="6049" y="9704"/>
                  <a:pt x="6144" y="9673"/>
                  <a:pt x="6175" y="9641"/>
                </a:cubicBezTo>
                <a:lnTo>
                  <a:pt x="8286" y="7499"/>
                </a:lnTo>
                <a:lnTo>
                  <a:pt x="8286" y="10681"/>
                </a:lnTo>
                <a:cubicBezTo>
                  <a:pt x="8255" y="10839"/>
                  <a:pt x="8097" y="10996"/>
                  <a:pt x="7908" y="10996"/>
                </a:cubicBezTo>
                <a:lnTo>
                  <a:pt x="1040" y="10996"/>
                </a:lnTo>
                <a:cubicBezTo>
                  <a:pt x="851" y="10996"/>
                  <a:pt x="693" y="10839"/>
                  <a:pt x="693" y="10650"/>
                </a:cubicBezTo>
                <a:lnTo>
                  <a:pt x="693" y="2742"/>
                </a:lnTo>
                <a:lnTo>
                  <a:pt x="2395" y="2742"/>
                </a:lnTo>
                <a:cubicBezTo>
                  <a:pt x="2584" y="2742"/>
                  <a:pt x="2741" y="2584"/>
                  <a:pt x="2741" y="2395"/>
                </a:cubicBezTo>
                <a:lnTo>
                  <a:pt x="2741" y="694"/>
                </a:lnTo>
                <a:close/>
                <a:moveTo>
                  <a:pt x="2363" y="1"/>
                </a:moveTo>
                <a:cubicBezTo>
                  <a:pt x="2237" y="1"/>
                  <a:pt x="2143" y="64"/>
                  <a:pt x="2111" y="127"/>
                </a:cubicBezTo>
                <a:lnTo>
                  <a:pt x="158" y="2112"/>
                </a:lnTo>
                <a:cubicBezTo>
                  <a:pt x="63" y="2175"/>
                  <a:pt x="0" y="2269"/>
                  <a:pt x="0" y="2364"/>
                </a:cubicBezTo>
                <a:lnTo>
                  <a:pt x="0" y="10650"/>
                </a:lnTo>
                <a:cubicBezTo>
                  <a:pt x="0" y="11217"/>
                  <a:pt x="473" y="11658"/>
                  <a:pt x="1008" y="11658"/>
                </a:cubicBezTo>
                <a:lnTo>
                  <a:pt x="7908" y="11658"/>
                </a:lnTo>
                <a:cubicBezTo>
                  <a:pt x="8444" y="11658"/>
                  <a:pt x="8916" y="11217"/>
                  <a:pt x="8916" y="10650"/>
                </a:cubicBezTo>
                <a:lnTo>
                  <a:pt x="8916" y="6774"/>
                </a:lnTo>
                <a:lnTo>
                  <a:pt x="11279" y="4412"/>
                </a:lnTo>
                <a:cubicBezTo>
                  <a:pt x="11815" y="3876"/>
                  <a:pt x="11815" y="3025"/>
                  <a:pt x="11279" y="2490"/>
                </a:cubicBezTo>
                <a:cubicBezTo>
                  <a:pt x="11011" y="2222"/>
                  <a:pt x="10657" y="2088"/>
                  <a:pt x="10306" y="2088"/>
                </a:cubicBezTo>
                <a:cubicBezTo>
                  <a:pt x="9956" y="2088"/>
                  <a:pt x="9609" y="2222"/>
                  <a:pt x="9357" y="2490"/>
                </a:cubicBezTo>
                <a:lnTo>
                  <a:pt x="8916" y="2931"/>
                </a:lnTo>
                <a:lnTo>
                  <a:pt x="8916" y="1041"/>
                </a:lnTo>
                <a:cubicBezTo>
                  <a:pt x="8916" y="474"/>
                  <a:pt x="8444" y="1"/>
                  <a:pt x="7908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endParaRPr sz="2400" dirty="0">
              <a:solidFill>
                <a:prstClr val="black">
                  <a:lumMod val="85000"/>
                  <a:lumOff val="15000"/>
                </a:prstClr>
              </a:solidFill>
              <a:highlight>
                <a:srgbClr val="FFF4C2"/>
              </a:highlight>
              <a:latin typeface="Segoe"/>
              <a:cs typeface="Arial"/>
            </a:endParaRPr>
          </a:p>
        </p:txBody>
      </p:sp>
      <p:sp>
        <p:nvSpPr>
          <p:cNvPr id="16" name="Google Shape;12425;p89">
            <a:extLst>
              <a:ext uri="{FF2B5EF4-FFF2-40B4-BE49-F238E27FC236}">
                <a16:creationId xmlns:a16="http://schemas.microsoft.com/office/drawing/2014/main" id="{1B784E81-4719-5D71-935E-A4D9A5EA0D79}"/>
              </a:ext>
            </a:extLst>
          </p:cNvPr>
          <p:cNvSpPr/>
          <p:nvPr userDrawn="1"/>
        </p:nvSpPr>
        <p:spPr>
          <a:xfrm>
            <a:off x="5929978" y="3169652"/>
            <a:ext cx="456219" cy="397607"/>
          </a:xfrm>
          <a:custGeom>
            <a:avLst/>
            <a:gdLst/>
            <a:ahLst/>
            <a:cxnLst/>
            <a:rect l="l" t="t" r="r" b="b"/>
            <a:pathLst>
              <a:path w="11815" h="11658" extrusionOk="0">
                <a:moveTo>
                  <a:pt x="2048" y="1167"/>
                </a:moveTo>
                <a:lnTo>
                  <a:pt x="2048" y="2017"/>
                </a:lnTo>
                <a:lnTo>
                  <a:pt x="1166" y="2017"/>
                </a:lnTo>
                <a:lnTo>
                  <a:pt x="2048" y="1167"/>
                </a:lnTo>
                <a:close/>
                <a:moveTo>
                  <a:pt x="10330" y="2773"/>
                </a:moveTo>
                <a:cubicBezTo>
                  <a:pt x="10507" y="2773"/>
                  <a:pt x="10680" y="2836"/>
                  <a:pt x="10806" y="2962"/>
                </a:cubicBezTo>
                <a:cubicBezTo>
                  <a:pt x="11058" y="3246"/>
                  <a:pt x="11058" y="3687"/>
                  <a:pt x="10775" y="3908"/>
                </a:cubicBezTo>
                <a:lnTo>
                  <a:pt x="10176" y="4506"/>
                </a:lnTo>
                <a:lnTo>
                  <a:pt x="9231" y="3561"/>
                </a:lnTo>
                <a:lnTo>
                  <a:pt x="9830" y="2962"/>
                </a:lnTo>
                <a:cubicBezTo>
                  <a:pt x="9972" y="2836"/>
                  <a:pt x="10153" y="2773"/>
                  <a:pt x="10330" y="2773"/>
                </a:cubicBezTo>
                <a:close/>
                <a:moveTo>
                  <a:pt x="8727" y="4034"/>
                </a:moveTo>
                <a:lnTo>
                  <a:pt x="9672" y="4979"/>
                </a:lnTo>
                <a:cubicBezTo>
                  <a:pt x="8538" y="6207"/>
                  <a:pt x="7026" y="7688"/>
                  <a:pt x="5892" y="8854"/>
                </a:cubicBezTo>
                <a:lnTo>
                  <a:pt x="4915" y="7846"/>
                </a:lnTo>
                <a:lnTo>
                  <a:pt x="8727" y="4034"/>
                </a:lnTo>
                <a:close/>
                <a:moveTo>
                  <a:pt x="4600" y="8539"/>
                </a:moveTo>
                <a:lnTo>
                  <a:pt x="5230" y="9169"/>
                </a:lnTo>
                <a:lnTo>
                  <a:pt x="4285" y="9421"/>
                </a:lnTo>
                <a:cubicBezTo>
                  <a:pt x="4348" y="9232"/>
                  <a:pt x="4505" y="8728"/>
                  <a:pt x="4600" y="8539"/>
                </a:cubicBezTo>
                <a:close/>
                <a:moveTo>
                  <a:pt x="7908" y="694"/>
                </a:moveTo>
                <a:cubicBezTo>
                  <a:pt x="8097" y="694"/>
                  <a:pt x="8255" y="852"/>
                  <a:pt x="8255" y="1041"/>
                </a:cubicBezTo>
                <a:lnTo>
                  <a:pt x="8255" y="3592"/>
                </a:lnTo>
                <a:lnTo>
                  <a:pt x="7467" y="4380"/>
                </a:lnTo>
                <a:cubicBezTo>
                  <a:pt x="7435" y="4286"/>
                  <a:pt x="7309" y="4160"/>
                  <a:pt x="7152" y="4160"/>
                </a:cubicBezTo>
                <a:lnTo>
                  <a:pt x="1733" y="4160"/>
                </a:lnTo>
                <a:cubicBezTo>
                  <a:pt x="1512" y="4160"/>
                  <a:pt x="1386" y="4317"/>
                  <a:pt x="1386" y="4506"/>
                </a:cubicBezTo>
                <a:cubicBezTo>
                  <a:pt x="1386" y="4695"/>
                  <a:pt x="1512" y="4853"/>
                  <a:pt x="1733" y="4853"/>
                </a:cubicBezTo>
                <a:lnTo>
                  <a:pt x="6994" y="4853"/>
                </a:lnTo>
                <a:lnTo>
                  <a:pt x="6333" y="5546"/>
                </a:lnTo>
                <a:lnTo>
                  <a:pt x="1733" y="5546"/>
                </a:lnTo>
                <a:cubicBezTo>
                  <a:pt x="1512" y="5546"/>
                  <a:pt x="1355" y="5703"/>
                  <a:pt x="1355" y="5892"/>
                </a:cubicBezTo>
                <a:cubicBezTo>
                  <a:pt x="1355" y="6081"/>
                  <a:pt x="1512" y="6239"/>
                  <a:pt x="1733" y="6239"/>
                </a:cubicBezTo>
                <a:lnTo>
                  <a:pt x="5608" y="6239"/>
                </a:lnTo>
                <a:lnTo>
                  <a:pt x="4947" y="6901"/>
                </a:lnTo>
                <a:lnTo>
                  <a:pt x="1733" y="6901"/>
                </a:lnTo>
                <a:cubicBezTo>
                  <a:pt x="1512" y="6901"/>
                  <a:pt x="1355" y="7058"/>
                  <a:pt x="1355" y="7279"/>
                </a:cubicBezTo>
                <a:cubicBezTo>
                  <a:pt x="1355" y="7468"/>
                  <a:pt x="1512" y="7625"/>
                  <a:pt x="1733" y="7625"/>
                </a:cubicBezTo>
                <a:lnTo>
                  <a:pt x="4285" y="7625"/>
                </a:lnTo>
                <a:cubicBezTo>
                  <a:pt x="4190" y="7688"/>
                  <a:pt x="4159" y="7751"/>
                  <a:pt x="4127" y="7814"/>
                </a:cubicBezTo>
                <a:lnTo>
                  <a:pt x="3970" y="8287"/>
                </a:lnTo>
                <a:lnTo>
                  <a:pt x="1733" y="8287"/>
                </a:lnTo>
                <a:cubicBezTo>
                  <a:pt x="1512" y="8287"/>
                  <a:pt x="1355" y="8444"/>
                  <a:pt x="1355" y="8633"/>
                </a:cubicBezTo>
                <a:cubicBezTo>
                  <a:pt x="1355" y="8854"/>
                  <a:pt x="1512" y="9011"/>
                  <a:pt x="1733" y="9011"/>
                </a:cubicBezTo>
                <a:lnTo>
                  <a:pt x="3718" y="9011"/>
                </a:lnTo>
                <a:lnTo>
                  <a:pt x="3466" y="9893"/>
                </a:lnTo>
                <a:cubicBezTo>
                  <a:pt x="3385" y="10136"/>
                  <a:pt x="3557" y="10355"/>
                  <a:pt x="3766" y="10355"/>
                </a:cubicBezTo>
                <a:cubicBezTo>
                  <a:pt x="3802" y="10355"/>
                  <a:pt x="3839" y="10348"/>
                  <a:pt x="3875" y="10335"/>
                </a:cubicBezTo>
                <a:lnTo>
                  <a:pt x="6018" y="9704"/>
                </a:lnTo>
                <a:cubicBezTo>
                  <a:pt x="6049" y="9704"/>
                  <a:pt x="6144" y="9673"/>
                  <a:pt x="6175" y="9641"/>
                </a:cubicBezTo>
                <a:lnTo>
                  <a:pt x="8286" y="7499"/>
                </a:lnTo>
                <a:lnTo>
                  <a:pt x="8286" y="10681"/>
                </a:lnTo>
                <a:cubicBezTo>
                  <a:pt x="8255" y="10839"/>
                  <a:pt x="8097" y="10996"/>
                  <a:pt x="7908" y="10996"/>
                </a:cubicBezTo>
                <a:lnTo>
                  <a:pt x="1040" y="10996"/>
                </a:lnTo>
                <a:cubicBezTo>
                  <a:pt x="851" y="10996"/>
                  <a:pt x="693" y="10839"/>
                  <a:pt x="693" y="10650"/>
                </a:cubicBezTo>
                <a:lnTo>
                  <a:pt x="693" y="2742"/>
                </a:lnTo>
                <a:lnTo>
                  <a:pt x="2395" y="2742"/>
                </a:lnTo>
                <a:cubicBezTo>
                  <a:pt x="2584" y="2742"/>
                  <a:pt x="2741" y="2584"/>
                  <a:pt x="2741" y="2395"/>
                </a:cubicBezTo>
                <a:lnTo>
                  <a:pt x="2741" y="694"/>
                </a:lnTo>
                <a:close/>
                <a:moveTo>
                  <a:pt x="2363" y="1"/>
                </a:moveTo>
                <a:cubicBezTo>
                  <a:pt x="2237" y="1"/>
                  <a:pt x="2143" y="64"/>
                  <a:pt x="2111" y="127"/>
                </a:cubicBezTo>
                <a:lnTo>
                  <a:pt x="158" y="2112"/>
                </a:lnTo>
                <a:cubicBezTo>
                  <a:pt x="63" y="2175"/>
                  <a:pt x="0" y="2269"/>
                  <a:pt x="0" y="2364"/>
                </a:cubicBezTo>
                <a:lnTo>
                  <a:pt x="0" y="10650"/>
                </a:lnTo>
                <a:cubicBezTo>
                  <a:pt x="0" y="11217"/>
                  <a:pt x="473" y="11658"/>
                  <a:pt x="1008" y="11658"/>
                </a:cubicBezTo>
                <a:lnTo>
                  <a:pt x="7908" y="11658"/>
                </a:lnTo>
                <a:cubicBezTo>
                  <a:pt x="8444" y="11658"/>
                  <a:pt x="8916" y="11217"/>
                  <a:pt x="8916" y="10650"/>
                </a:cubicBezTo>
                <a:lnTo>
                  <a:pt x="8916" y="6774"/>
                </a:lnTo>
                <a:lnTo>
                  <a:pt x="11279" y="4412"/>
                </a:lnTo>
                <a:cubicBezTo>
                  <a:pt x="11815" y="3876"/>
                  <a:pt x="11815" y="3025"/>
                  <a:pt x="11279" y="2490"/>
                </a:cubicBezTo>
                <a:cubicBezTo>
                  <a:pt x="11011" y="2222"/>
                  <a:pt x="10657" y="2088"/>
                  <a:pt x="10306" y="2088"/>
                </a:cubicBezTo>
                <a:cubicBezTo>
                  <a:pt x="9956" y="2088"/>
                  <a:pt x="9609" y="2222"/>
                  <a:pt x="9357" y="2490"/>
                </a:cubicBezTo>
                <a:lnTo>
                  <a:pt x="8916" y="2931"/>
                </a:lnTo>
                <a:lnTo>
                  <a:pt x="8916" y="1041"/>
                </a:lnTo>
                <a:cubicBezTo>
                  <a:pt x="8916" y="474"/>
                  <a:pt x="8444" y="1"/>
                  <a:pt x="7908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endParaRPr sz="2400" dirty="0">
              <a:solidFill>
                <a:prstClr val="black">
                  <a:lumMod val="85000"/>
                  <a:lumOff val="15000"/>
                </a:prstClr>
              </a:solidFill>
              <a:highlight>
                <a:srgbClr val="FFF4C2"/>
              </a:highlight>
              <a:latin typeface="Segoe"/>
              <a:cs typeface="Arial"/>
            </a:endParaRPr>
          </a:p>
        </p:txBody>
      </p:sp>
      <p:sp>
        <p:nvSpPr>
          <p:cNvPr id="17" name="Google Shape;12425;p89">
            <a:extLst>
              <a:ext uri="{FF2B5EF4-FFF2-40B4-BE49-F238E27FC236}">
                <a16:creationId xmlns:a16="http://schemas.microsoft.com/office/drawing/2014/main" id="{79654657-D437-B7B6-D861-D352CA8C99E3}"/>
              </a:ext>
            </a:extLst>
          </p:cNvPr>
          <p:cNvSpPr/>
          <p:nvPr userDrawn="1"/>
        </p:nvSpPr>
        <p:spPr>
          <a:xfrm>
            <a:off x="5904086" y="4535928"/>
            <a:ext cx="456219" cy="397607"/>
          </a:xfrm>
          <a:custGeom>
            <a:avLst/>
            <a:gdLst/>
            <a:ahLst/>
            <a:cxnLst/>
            <a:rect l="l" t="t" r="r" b="b"/>
            <a:pathLst>
              <a:path w="11815" h="11658" extrusionOk="0">
                <a:moveTo>
                  <a:pt x="2048" y="1167"/>
                </a:moveTo>
                <a:lnTo>
                  <a:pt x="2048" y="2017"/>
                </a:lnTo>
                <a:lnTo>
                  <a:pt x="1166" y="2017"/>
                </a:lnTo>
                <a:lnTo>
                  <a:pt x="2048" y="1167"/>
                </a:lnTo>
                <a:close/>
                <a:moveTo>
                  <a:pt x="10330" y="2773"/>
                </a:moveTo>
                <a:cubicBezTo>
                  <a:pt x="10507" y="2773"/>
                  <a:pt x="10680" y="2836"/>
                  <a:pt x="10806" y="2962"/>
                </a:cubicBezTo>
                <a:cubicBezTo>
                  <a:pt x="11058" y="3246"/>
                  <a:pt x="11058" y="3687"/>
                  <a:pt x="10775" y="3908"/>
                </a:cubicBezTo>
                <a:lnTo>
                  <a:pt x="10176" y="4506"/>
                </a:lnTo>
                <a:lnTo>
                  <a:pt x="9231" y="3561"/>
                </a:lnTo>
                <a:lnTo>
                  <a:pt x="9830" y="2962"/>
                </a:lnTo>
                <a:cubicBezTo>
                  <a:pt x="9972" y="2836"/>
                  <a:pt x="10153" y="2773"/>
                  <a:pt x="10330" y="2773"/>
                </a:cubicBezTo>
                <a:close/>
                <a:moveTo>
                  <a:pt x="8727" y="4034"/>
                </a:moveTo>
                <a:lnTo>
                  <a:pt x="9672" y="4979"/>
                </a:lnTo>
                <a:cubicBezTo>
                  <a:pt x="8538" y="6207"/>
                  <a:pt x="7026" y="7688"/>
                  <a:pt x="5892" y="8854"/>
                </a:cubicBezTo>
                <a:lnTo>
                  <a:pt x="4915" y="7846"/>
                </a:lnTo>
                <a:lnTo>
                  <a:pt x="8727" y="4034"/>
                </a:lnTo>
                <a:close/>
                <a:moveTo>
                  <a:pt x="4600" y="8539"/>
                </a:moveTo>
                <a:lnTo>
                  <a:pt x="5230" y="9169"/>
                </a:lnTo>
                <a:lnTo>
                  <a:pt x="4285" y="9421"/>
                </a:lnTo>
                <a:cubicBezTo>
                  <a:pt x="4348" y="9232"/>
                  <a:pt x="4505" y="8728"/>
                  <a:pt x="4600" y="8539"/>
                </a:cubicBezTo>
                <a:close/>
                <a:moveTo>
                  <a:pt x="7908" y="694"/>
                </a:moveTo>
                <a:cubicBezTo>
                  <a:pt x="8097" y="694"/>
                  <a:pt x="8255" y="852"/>
                  <a:pt x="8255" y="1041"/>
                </a:cubicBezTo>
                <a:lnTo>
                  <a:pt x="8255" y="3592"/>
                </a:lnTo>
                <a:lnTo>
                  <a:pt x="7467" y="4380"/>
                </a:lnTo>
                <a:cubicBezTo>
                  <a:pt x="7435" y="4286"/>
                  <a:pt x="7309" y="4160"/>
                  <a:pt x="7152" y="4160"/>
                </a:cubicBezTo>
                <a:lnTo>
                  <a:pt x="1733" y="4160"/>
                </a:lnTo>
                <a:cubicBezTo>
                  <a:pt x="1512" y="4160"/>
                  <a:pt x="1386" y="4317"/>
                  <a:pt x="1386" y="4506"/>
                </a:cubicBezTo>
                <a:cubicBezTo>
                  <a:pt x="1386" y="4695"/>
                  <a:pt x="1512" y="4853"/>
                  <a:pt x="1733" y="4853"/>
                </a:cubicBezTo>
                <a:lnTo>
                  <a:pt x="6994" y="4853"/>
                </a:lnTo>
                <a:lnTo>
                  <a:pt x="6333" y="5546"/>
                </a:lnTo>
                <a:lnTo>
                  <a:pt x="1733" y="5546"/>
                </a:lnTo>
                <a:cubicBezTo>
                  <a:pt x="1512" y="5546"/>
                  <a:pt x="1355" y="5703"/>
                  <a:pt x="1355" y="5892"/>
                </a:cubicBezTo>
                <a:cubicBezTo>
                  <a:pt x="1355" y="6081"/>
                  <a:pt x="1512" y="6239"/>
                  <a:pt x="1733" y="6239"/>
                </a:cubicBezTo>
                <a:lnTo>
                  <a:pt x="5608" y="6239"/>
                </a:lnTo>
                <a:lnTo>
                  <a:pt x="4947" y="6901"/>
                </a:lnTo>
                <a:lnTo>
                  <a:pt x="1733" y="6901"/>
                </a:lnTo>
                <a:cubicBezTo>
                  <a:pt x="1512" y="6901"/>
                  <a:pt x="1355" y="7058"/>
                  <a:pt x="1355" y="7279"/>
                </a:cubicBezTo>
                <a:cubicBezTo>
                  <a:pt x="1355" y="7468"/>
                  <a:pt x="1512" y="7625"/>
                  <a:pt x="1733" y="7625"/>
                </a:cubicBezTo>
                <a:lnTo>
                  <a:pt x="4285" y="7625"/>
                </a:lnTo>
                <a:cubicBezTo>
                  <a:pt x="4190" y="7688"/>
                  <a:pt x="4159" y="7751"/>
                  <a:pt x="4127" y="7814"/>
                </a:cubicBezTo>
                <a:lnTo>
                  <a:pt x="3970" y="8287"/>
                </a:lnTo>
                <a:lnTo>
                  <a:pt x="1733" y="8287"/>
                </a:lnTo>
                <a:cubicBezTo>
                  <a:pt x="1512" y="8287"/>
                  <a:pt x="1355" y="8444"/>
                  <a:pt x="1355" y="8633"/>
                </a:cubicBezTo>
                <a:cubicBezTo>
                  <a:pt x="1355" y="8854"/>
                  <a:pt x="1512" y="9011"/>
                  <a:pt x="1733" y="9011"/>
                </a:cubicBezTo>
                <a:lnTo>
                  <a:pt x="3718" y="9011"/>
                </a:lnTo>
                <a:lnTo>
                  <a:pt x="3466" y="9893"/>
                </a:lnTo>
                <a:cubicBezTo>
                  <a:pt x="3385" y="10136"/>
                  <a:pt x="3557" y="10355"/>
                  <a:pt x="3766" y="10355"/>
                </a:cubicBezTo>
                <a:cubicBezTo>
                  <a:pt x="3802" y="10355"/>
                  <a:pt x="3839" y="10348"/>
                  <a:pt x="3875" y="10335"/>
                </a:cubicBezTo>
                <a:lnTo>
                  <a:pt x="6018" y="9704"/>
                </a:lnTo>
                <a:cubicBezTo>
                  <a:pt x="6049" y="9704"/>
                  <a:pt x="6144" y="9673"/>
                  <a:pt x="6175" y="9641"/>
                </a:cubicBezTo>
                <a:lnTo>
                  <a:pt x="8286" y="7499"/>
                </a:lnTo>
                <a:lnTo>
                  <a:pt x="8286" y="10681"/>
                </a:lnTo>
                <a:cubicBezTo>
                  <a:pt x="8255" y="10839"/>
                  <a:pt x="8097" y="10996"/>
                  <a:pt x="7908" y="10996"/>
                </a:cubicBezTo>
                <a:lnTo>
                  <a:pt x="1040" y="10996"/>
                </a:lnTo>
                <a:cubicBezTo>
                  <a:pt x="851" y="10996"/>
                  <a:pt x="693" y="10839"/>
                  <a:pt x="693" y="10650"/>
                </a:cubicBezTo>
                <a:lnTo>
                  <a:pt x="693" y="2742"/>
                </a:lnTo>
                <a:lnTo>
                  <a:pt x="2395" y="2742"/>
                </a:lnTo>
                <a:cubicBezTo>
                  <a:pt x="2584" y="2742"/>
                  <a:pt x="2741" y="2584"/>
                  <a:pt x="2741" y="2395"/>
                </a:cubicBezTo>
                <a:lnTo>
                  <a:pt x="2741" y="694"/>
                </a:lnTo>
                <a:close/>
                <a:moveTo>
                  <a:pt x="2363" y="1"/>
                </a:moveTo>
                <a:cubicBezTo>
                  <a:pt x="2237" y="1"/>
                  <a:pt x="2143" y="64"/>
                  <a:pt x="2111" y="127"/>
                </a:cubicBezTo>
                <a:lnTo>
                  <a:pt x="158" y="2112"/>
                </a:lnTo>
                <a:cubicBezTo>
                  <a:pt x="63" y="2175"/>
                  <a:pt x="0" y="2269"/>
                  <a:pt x="0" y="2364"/>
                </a:cubicBezTo>
                <a:lnTo>
                  <a:pt x="0" y="10650"/>
                </a:lnTo>
                <a:cubicBezTo>
                  <a:pt x="0" y="11217"/>
                  <a:pt x="473" y="11658"/>
                  <a:pt x="1008" y="11658"/>
                </a:cubicBezTo>
                <a:lnTo>
                  <a:pt x="7908" y="11658"/>
                </a:lnTo>
                <a:cubicBezTo>
                  <a:pt x="8444" y="11658"/>
                  <a:pt x="8916" y="11217"/>
                  <a:pt x="8916" y="10650"/>
                </a:cubicBezTo>
                <a:lnTo>
                  <a:pt x="8916" y="6774"/>
                </a:lnTo>
                <a:lnTo>
                  <a:pt x="11279" y="4412"/>
                </a:lnTo>
                <a:cubicBezTo>
                  <a:pt x="11815" y="3876"/>
                  <a:pt x="11815" y="3025"/>
                  <a:pt x="11279" y="2490"/>
                </a:cubicBezTo>
                <a:cubicBezTo>
                  <a:pt x="11011" y="2222"/>
                  <a:pt x="10657" y="2088"/>
                  <a:pt x="10306" y="2088"/>
                </a:cubicBezTo>
                <a:cubicBezTo>
                  <a:pt x="9956" y="2088"/>
                  <a:pt x="9609" y="2222"/>
                  <a:pt x="9357" y="2490"/>
                </a:cubicBezTo>
                <a:lnTo>
                  <a:pt x="8916" y="2931"/>
                </a:lnTo>
                <a:lnTo>
                  <a:pt x="8916" y="1041"/>
                </a:lnTo>
                <a:cubicBezTo>
                  <a:pt x="8916" y="474"/>
                  <a:pt x="8444" y="1"/>
                  <a:pt x="7908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endParaRPr sz="2400" dirty="0">
              <a:solidFill>
                <a:prstClr val="black">
                  <a:lumMod val="85000"/>
                  <a:lumOff val="15000"/>
                </a:prstClr>
              </a:solidFill>
              <a:highlight>
                <a:srgbClr val="FFF4C2"/>
              </a:highlight>
              <a:latin typeface="Segoe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185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F62B33F-2A31-C639-EE3A-94D48D0AF18F}"/>
              </a:ext>
            </a:extLst>
          </p:cNvPr>
          <p:cNvSpPr/>
          <p:nvPr userDrawn="1"/>
        </p:nvSpPr>
        <p:spPr>
          <a:xfrm>
            <a:off x="0" y="0"/>
            <a:ext cx="5983111" cy="6858000"/>
          </a:xfrm>
          <a:prstGeom prst="rect">
            <a:avLst/>
          </a:prstGeom>
          <a:solidFill>
            <a:srgbClr val="034E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32D74E-E2B9-778F-DCD6-FFCE55ED3C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4594" y="0"/>
            <a:ext cx="4057405" cy="970671"/>
          </a:xfrm>
          <a:prstGeom prst="rect">
            <a:avLst/>
          </a:prstGeom>
        </p:spPr>
      </p:pic>
      <p:sp>
        <p:nvSpPr>
          <p:cNvPr id="4" name="Elipse 7">
            <a:extLst>
              <a:ext uri="{FF2B5EF4-FFF2-40B4-BE49-F238E27FC236}">
                <a16:creationId xmlns:a16="http://schemas.microsoft.com/office/drawing/2014/main" id="{5DEBF63D-8A21-C0E1-8FC7-52E2E023F886}"/>
              </a:ext>
            </a:extLst>
          </p:cNvPr>
          <p:cNvSpPr/>
          <p:nvPr userDrawn="1"/>
        </p:nvSpPr>
        <p:spPr>
          <a:xfrm>
            <a:off x="5644443" y="2291827"/>
            <a:ext cx="711201" cy="663876"/>
          </a:xfrm>
          <a:prstGeom prst="ellipse">
            <a:avLst/>
          </a:prstGeom>
          <a:solidFill>
            <a:srgbClr val="8EC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" name="Elipse 8">
            <a:extLst>
              <a:ext uri="{FF2B5EF4-FFF2-40B4-BE49-F238E27FC236}">
                <a16:creationId xmlns:a16="http://schemas.microsoft.com/office/drawing/2014/main" id="{8D3403C0-E423-3ED4-B712-5E5F4AB8178C}"/>
              </a:ext>
            </a:extLst>
          </p:cNvPr>
          <p:cNvSpPr/>
          <p:nvPr userDrawn="1"/>
        </p:nvSpPr>
        <p:spPr>
          <a:xfrm>
            <a:off x="5644443" y="3180644"/>
            <a:ext cx="711201" cy="663877"/>
          </a:xfrm>
          <a:prstGeom prst="ellipse">
            <a:avLst/>
          </a:prstGeom>
          <a:solidFill>
            <a:srgbClr val="F6A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Elipse 9">
            <a:extLst>
              <a:ext uri="{FF2B5EF4-FFF2-40B4-BE49-F238E27FC236}">
                <a16:creationId xmlns:a16="http://schemas.microsoft.com/office/drawing/2014/main" id="{A14C666E-11C3-715D-DA15-3EEF5B86A8BD}"/>
              </a:ext>
            </a:extLst>
          </p:cNvPr>
          <p:cNvSpPr/>
          <p:nvPr userDrawn="1"/>
        </p:nvSpPr>
        <p:spPr>
          <a:xfrm>
            <a:off x="5644443" y="4065919"/>
            <a:ext cx="711201" cy="662859"/>
          </a:xfrm>
          <a:prstGeom prst="ellipse">
            <a:avLst/>
          </a:prstGeom>
          <a:solidFill>
            <a:srgbClr val="46B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" name="Elipse 9">
            <a:extLst>
              <a:ext uri="{FF2B5EF4-FFF2-40B4-BE49-F238E27FC236}">
                <a16:creationId xmlns:a16="http://schemas.microsoft.com/office/drawing/2014/main" id="{295E0EC4-A9BB-F15D-6023-6082FE6B709F}"/>
              </a:ext>
            </a:extLst>
          </p:cNvPr>
          <p:cNvSpPr/>
          <p:nvPr userDrawn="1"/>
        </p:nvSpPr>
        <p:spPr>
          <a:xfrm>
            <a:off x="5644443" y="4972754"/>
            <a:ext cx="711201" cy="66285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026" name="Picture 2" descr="Icono de Flecha derecha Generic black outline | Freepik">
            <a:extLst>
              <a:ext uri="{FF2B5EF4-FFF2-40B4-BE49-F238E27FC236}">
                <a16:creationId xmlns:a16="http://schemas.microsoft.com/office/drawing/2014/main" id="{DA00D499-85DA-7168-88FD-B12F733BBA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556" y="2409276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cono de Flecha derecha Generic black outline | Freepik">
            <a:extLst>
              <a:ext uri="{FF2B5EF4-FFF2-40B4-BE49-F238E27FC236}">
                <a16:creationId xmlns:a16="http://schemas.microsoft.com/office/drawing/2014/main" id="{87029DC7-1A17-E3D7-E12E-910853B309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843" y="3309382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Icono de Flecha derecha Generic black outline | Freepik">
            <a:extLst>
              <a:ext uri="{FF2B5EF4-FFF2-40B4-BE49-F238E27FC236}">
                <a16:creationId xmlns:a16="http://schemas.microsoft.com/office/drawing/2014/main" id="{814EC9DA-AC8C-8741-E313-0E282BE057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4194148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cono de Flecha derecha Generic black outline | Freepik">
            <a:extLst>
              <a:ext uri="{FF2B5EF4-FFF2-40B4-BE49-F238E27FC236}">
                <a16:creationId xmlns:a16="http://schemas.microsoft.com/office/drawing/2014/main" id="{FFFBA029-B89A-6490-0436-E2F39FB9C2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843" y="5100983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54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65850535-A437-0471-A8F9-31C43DAD2FB7}"/>
              </a:ext>
            </a:extLst>
          </p:cNvPr>
          <p:cNvGrpSpPr/>
          <p:nvPr userDrawn="1"/>
        </p:nvGrpSpPr>
        <p:grpSpPr>
          <a:xfrm>
            <a:off x="-7078" y="7872"/>
            <a:ext cx="12206156" cy="6835840"/>
            <a:chOff x="-7078" y="22160"/>
            <a:chExt cx="12206156" cy="683584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B217EC7-3027-48CA-4925-B7462BC18CC9}"/>
                </a:ext>
              </a:extLst>
            </p:cNvPr>
            <p:cNvSpPr/>
            <p:nvPr userDrawn="1"/>
          </p:nvSpPr>
          <p:spPr>
            <a:xfrm>
              <a:off x="0" y="5846618"/>
              <a:ext cx="12192000" cy="101138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  <a:alpha val="60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O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28BA67D-2AB4-7695-9531-925537C1F3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 b="6469"/>
            <a:stretch>
              <a:fillRect/>
            </a:stretch>
          </p:blipFill>
          <p:spPr>
            <a:xfrm>
              <a:off x="-7078" y="22160"/>
              <a:ext cx="12206156" cy="5846618"/>
            </a:xfrm>
            <a:prstGeom prst="rect">
              <a:avLst/>
            </a:prstGeom>
          </p:spPr>
        </p:pic>
        <p:pic>
          <p:nvPicPr>
            <p:cNvPr id="9" name="Gráfico 10">
              <a:extLst>
                <a:ext uri="{FF2B5EF4-FFF2-40B4-BE49-F238E27FC236}">
                  <a16:creationId xmlns:a16="http://schemas.microsoft.com/office/drawing/2014/main" id="{E2B2D0B5-C866-9F5C-A6DC-E53BE334BA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36008" t="9451" b="37457"/>
            <a:stretch>
              <a:fillRect/>
            </a:stretch>
          </p:blipFill>
          <p:spPr>
            <a:xfrm>
              <a:off x="6185881" y="6014264"/>
              <a:ext cx="4382727" cy="54031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239C015-325D-E449-17F4-0B4E9A5A57FF}"/>
                </a:ext>
              </a:extLst>
            </p:cNvPr>
            <p:cNvSpPr txBox="1"/>
            <p:nvPr userDrawn="1"/>
          </p:nvSpPr>
          <p:spPr>
            <a:xfrm>
              <a:off x="983908" y="6413014"/>
              <a:ext cx="41156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https://ingenia.udea.edu.co/atmoscol-2025/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2186EC2-DB55-0639-40DC-74FDA258C8AC}"/>
                </a:ext>
              </a:extLst>
            </p:cNvPr>
            <p:cNvSpPr txBox="1"/>
            <p:nvPr userDrawn="1"/>
          </p:nvSpPr>
          <p:spPr>
            <a:xfrm>
              <a:off x="7777946" y="6398726"/>
              <a:ext cx="26807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atmoscol.ing@udea.edu.co </a:t>
              </a:r>
            </a:p>
          </p:txBody>
        </p:sp>
        <p:pic>
          <p:nvPicPr>
            <p:cNvPr id="20" name="Gráfico 10">
              <a:extLst>
                <a:ext uri="{FF2B5EF4-FFF2-40B4-BE49-F238E27FC236}">
                  <a16:creationId xmlns:a16="http://schemas.microsoft.com/office/drawing/2014/main" id="{0639E120-111E-086A-8B1C-EBB3788A45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r="69703" b="49991"/>
            <a:stretch>
              <a:fillRect/>
            </a:stretch>
          </p:blipFill>
          <p:spPr>
            <a:xfrm>
              <a:off x="1605735" y="5954494"/>
              <a:ext cx="2123297" cy="520775"/>
            </a:xfrm>
            <a:prstGeom prst="rect">
              <a:avLst/>
            </a:prstGeom>
          </p:spPr>
        </p:pic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4A7E4D3-7B1F-7335-CB51-622744ACA07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0" y="6000563"/>
              <a:ext cx="0" cy="593839"/>
            </a:xfrm>
            <a:prstGeom prst="line">
              <a:avLst/>
            </a:prstGeom>
            <a:ln w="19050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954ED92-E9CB-147C-474C-4D1A4F374E71}"/>
              </a:ext>
            </a:extLst>
          </p:cNvPr>
          <p:cNvGrpSpPr/>
          <p:nvPr userDrawn="1"/>
        </p:nvGrpSpPr>
        <p:grpSpPr>
          <a:xfrm>
            <a:off x="4748673" y="-137614"/>
            <a:ext cx="3266153" cy="1631216"/>
            <a:chOff x="4553239" y="4379912"/>
            <a:chExt cx="3266153" cy="163121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0D0012B-6884-3CD3-2252-0D11782FD1E4}"/>
                </a:ext>
              </a:extLst>
            </p:cNvPr>
            <p:cNvSpPr txBox="1"/>
            <p:nvPr userDrawn="1"/>
          </p:nvSpPr>
          <p:spPr>
            <a:xfrm>
              <a:off x="5621354" y="4766653"/>
              <a:ext cx="2198038" cy="984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O" sz="1000" b="1">
                  <a:solidFill>
                    <a:schemeClr val="bg1"/>
                  </a:solidFill>
                  <a:latin typeface="Montserrat" pitchFamily="2" charset="77"/>
                </a:rPr>
                <a:t>Simposio</a:t>
              </a:r>
            </a:p>
            <a:p>
              <a:r>
                <a:rPr lang="en-CO" sz="1000" b="1">
                  <a:solidFill>
                    <a:schemeClr val="bg1"/>
                  </a:solidFill>
                  <a:latin typeface="Montserrat" pitchFamily="2" charset="77"/>
                </a:rPr>
                <a:t>RED DE INVESTIGADORES</a:t>
              </a:r>
            </a:p>
            <a:p>
              <a:r>
                <a:rPr lang="en-CO" sz="1000" b="1">
                  <a:solidFill>
                    <a:schemeClr val="bg1"/>
                  </a:solidFill>
                  <a:latin typeface="Montserrat" pitchFamily="2" charset="77"/>
                </a:rPr>
                <a:t>DE CIENCIAS ATMOSFÉRICAS </a:t>
              </a:r>
            </a:p>
            <a:p>
              <a:r>
                <a:rPr lang="en-CO" sz="1000" b="1">
                  <a:solidFill>
                    <a:schemeClr val="bg1"/>
                  </a:solidFill>
                  <a:latin typeface="Montserrat" pitchFamily="2" charset="77"/>
                </a:rPr>
                <a:t>EN COLOMBIA</a:t>
              </a:r>
            </a:p>
            <a:p>
              <a:r>
                <a:rPr lang="en-CO" sz="1800" b="1">
                  <a:solidFill>
                    <a:schemeClr val="bg1"/>
                  </a:solidFill>
                  <a:latin typeface="Montserrat" pitchFamily="2" charset="77"/>
                </a:rPr>
                <a:t>ATMOSCOL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F485752-C679-0D9E-67B6-7B2E8237E677}"/>
                </a:ext>
              </a:extLst>
            </p:cNvPr>
            <p:cNvSpPr txBox="1"/>
            <p:nvPr userDrawn="1"/>
          </p:nvSpPr>
          <p:spPr>
            <a:xfrm>
              <a:off x="4553239" y="4379912"/>
              <a:ext cx="1181734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O" sz="10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604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DCE7BF5-13F4-1743-4332-3AB29674E538}"/>
              </a:ext>
            </a:extLst>
          </p:cNvPr>
          <p:cNvSpPr txBox="1"/>
          <p:nvPr userDrawn="1"/>
        </p:nvSpPr>
        <p:spPr>
          <a:xfrm>
            <a:off x="4545106" y="753035"/>
            <a:ext cx="4693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cxnSp>
        <p:nvCxnSpPr>
          <p:cNvPr id="3" name="Conector recto 11">
            <a:extLst>
              <a:ext uri="{FF2B5EF4-FFF2-40B4-BE49-F238E27FC236}">
                <a16:creationId xmlns:a16="http://schemas.microsoft.com/office/drawing/2014/main" id="{63B6A2F2-D243-2B79-1188-9CED1A284B72}"/>
              </a:ext>
            </a:extLst>
          </p:cNvPr>
          <p:cNvCxnSpPr>
            <a:cxnSpLocks/>
          </p:cNvCxnSpPr>
          <p:nvPr userDrawn="1"/>
        </p:nvCxnSpPr>
        <p:spPr>
          <a:xfrm>
            <a:off x="6125023" y="6097147"/>
            <a:ext cx="0" cy="67699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5">
            <a:extLst>
              <a:ext uri="{FF2B5EF4-FFF2-40B4-BE49-F238E27FC236}">
                <a16:creationId xmlns:a16="http://schemas.microsoft.com/office/drawing/2014/main" id="{B75C94E6-F0EA-522E-A014-50969C56A5B3}"/>
              </a:ext>
            </a:extLst>
          </p:cNvPr>
          <p:cNvSpPr txBox="1"/>
          <p:nvPr userDrawn="1"/>
        </p:nvSpPr>
        <p:spPr>
          <a:xfrm>
            <a:off x="3988383" y="5792365"/>
            <a:ext cx="42627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bg1"/>
                </a:solidFill>
                <a:latin typeface="Montserrat" pitchFamily="2" charset="0"/>
              </a:rPr>
              <a:t>Más información</a:t>
            </a:r>
            <a:endParaRPr lang="es-CO" sz="12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15" name="Gráfico 10">
            <a:extLst>
              <a:ext uri="{FF2B5EF4-FFF2-40B4-BE49-F238E27FC236}">
                <a16:creationId xmlns:a16="http://schemas.microsoft.com/office/drawing/2014/main" id="{2DD6D9A9-AD22-EA51-D2BE-4DE6DF256E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2500" y="6104965"/>
            <a:ext cx="4503412" cy="6691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9E02A2-8C00-3258-C51D-890D3373AE00}"/>
              </a:ext>
            </a:extLst>
          </p:cNvPr>
          <p:cNvSpPr/>
          <p:nvPr userDrawn="1"/>
        </p:nvSpPr>
        <p:spPr>
          <a:xfrm>
            <a:off x="0" y="5866197"/>
            <a:ext cx="12192000" cy="101138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pic>
        <p:nvPicPr>
          <p:cNvPr id="7" name="Gráfico 10">
            <a:extLst>
              <a:ext uri="{FF2B5EF4-FFF2-40B4-BE49-F238E27FC236}">
                <a16:creationId xmlns:a16="http://schemas.microsoft.com/office/drawing/2014/main" id="{03AED34D-AE3E-3982-2CEA-062BAC7DCB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008" t="9451" b="37457"/>
          <a:stretch>
            <a:fillRect/>
          </a:stretch>
        </p:blipFill>
        <p:spPr>
          <a:xfrm>
            <a:off x="6185881" y="5999976"/>
            <a:ext cx="4382727" cy="5403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CC83DC-B455-EAF1-B8F5-44DB007153B5}"/>
              </a:ext>
            </a:extLst>
          </p:cNvPr>
          <p:cNvSpPr txBox="1"/>
          <p:nvPr userDrawn="1"/>
        </p:nvSpPr>
        <p:spPr>
          <a:xfrm>
            <a:off x="983908" y="6398726"/>
            <a:ext cx="4115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https://ingenia.udea.edu.co/atmoscol-2025/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D5B6A7-2D6F-E79D-DE07-9BA66AE7F61E}"/>
              </a:ext>
            </a:extLst>
          </p:cNvPr>
          <p:cNvSpPr txBox="1"/>
          <p:nvPr userDrawn="1"/>
        </p:nvSpPr>
        <p:spPr>
          <a:xfrm>
            <a:off x="7777946" y="6384438"/>
            <a:ext cx="2680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atmoscol.ing@udea.edu.co 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34B1763F-F564-D17A-F415-CB77B371D2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" r="69703" b="49991"/>
          <a:stretch>
            <a:fillRect/>
          </a:stretch>
        </p:blipFill>
        <p:spPr>
          <a:xfrm>
            <a:off x="1605735" y="5940206"/>
            <a:ext cx="2123297" cy="52077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5E00307-4301-6356-5D03-E55E31EE023F}"/>
              </a:ext>
            </a:extLst>
          </p:cNvPr>
          <p:cNvGrpSpPr/>
          <p:nvPr userDrawn="1"/>
        </p:nvGrpSpPr>
        <p:grpSpPr>
          <a:xfrm>
            <a:off x="8940820" y="-230468"/>
            <a:ext cx="3251180" cy="1631216"/>
            <a:chOff x="8940820" y="-230468"/>
            <a:chExt cx="3251180" cy="163121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A41407D-0AC4-2E45-F9FE-DC9D42C0C050}"/>
                </a:ext>
              </a:extLst>
            </p:cNvPr>
            <p:cNvSpPr txBox="1"/>
            <p:nvPr userDrawn="1"/>
          </p:nvSpPr>
          <p:spPr>
            <a:xfrm>
              <a:off x="9993962" y="137482"/>
              <a:ext cx="2198038" cy="984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O" sz="1000" b="1">
                  <a:solidFill>
                    <a:schemeClr val="accent4">
                      <a:lumMod val="75000"/>
                    </a:schemeClr>
                  </a:solidFill>
                  <a:latin typeface="Montserrat" pitchFamily="2" charset="77"/>
                </a:rPr>
                <a:t>Simposio</a:t>
              </a:r>
            </a:p>
            <a:p>
              <a:r>
                <a:rPr lang="en-CO" sz="1000" b="1">
                  <a:solidFill>
                    <a:schemeClr val="accent4">
                      <a:lumMod val="75000"/>
                    </a:schemeClr>
                  </a:solidFill>
                  <a:latin typeface="Montserrat" pitchFamily="2" charset="77"/>
                </a:rPr>
                <a:t>RED DE INVESTIGADORES</a:t>
              </a:r>
            </a:p>
            <a:p>
              <a:r>
                <a:rPr lang="en-CO" sz="1000" b="1">
                  <a:solidFill>
                    <a:schemeClr val="accent4">
                      <a:lumMod val="75000"/>
                    </a:schemeClr>
                  </a:solidFill>
                  <a:latin typeface="Montserrat" pitchFamily="2" charset="77"/>
                </a:rPr>
                <a:t>DE CIENCIAS ATMOSFÉRICAS </a:t>
              </a:r>
            </a:p>
            <a:p>
              <a:r>
                <a:rPr lang="en-CO" sz="1000" b="1">
                  <a:solidFill>
                    <a:schemeClr val="accent4">
                      <a:lumMod val="75000"/>
                    </a:schemeClr>
                  </a:solidFill>
                  <a:latin typeface="Montserrat" pitchFamily="2" charset="77"/>
                </a:rPr>
                <a:t>EN COLOMBIA</a:t>
              </a:r>
            </a:p>
            <a:p>
              <a:r>
                <a:rPr lang="en-CO" sz="1800" b="1">
                  <a:solidFill>
                    <a:schemeClr val="accent4">
                      <a:lumMod val="50000"/>
                    </a:schemeClr>
                  </a:solidFill>
                  <a:latin typeface="Montserrat" pitchFamily="2" charset="77"/>
                </a:rPr>
                <a:t>ATMOSCOL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7163D6E-D5E2-9DAB-CFEE-24CD6AE897C3}"/>
                </a:ext>
              </a:extLst>
            </p:cNvPr>
            <p:cNvSpPr txBox="1"/>
            <p:nvPr userDrawn="1"/>
          </p:nvSpPr>
          <p:spPr>
            <a:xfrm>
              <a:off x="8940820" y="-230468"/>
              <a:ext cx="1181734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O" sz="10000" b="1">
                  <a:solidFill>
                    <a:srgbClr val="45A7A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330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DCE7BF5-13F4-1743-4332-3AB29674E538}"/>
              </a:ext>
            </a:extLst>
          </p:cNvPr>
          <p:cNvSpPr txBox="1"/>
          <p:nvPr userDrawn="1"/>
        </p:nvSpPr>
        <p:spPr>
          <a:xfrm>
            <a:off x="4545106" y="753035"/>
            <a:ext cx="4693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cxnSp>
        <p:nvCxnSpPr>
          <p:cNvPr id="3" name="Conector recto 11">
            <a:extLst>
              <a:ext uri="{FF2B5EF4-FFF2-40B4-BE49-F238E27FC236}">
                <a16:creationId xmlns:a16="http://schemas.microsoft.com/office/drawing/2014/main" id="{63B6A2F2-D243-2B79-1188-9CED1A284B72}"/>
              </a:ext>
            </a:extLst>
          </p:cNvPr>
          <p:cNvCxnSpPr>
            <a:cxnSpLocks/>
          </p:cNvCxnSpPr>
          <p:nvPr userDrawn="1"/>
        </p:nvCxnSpPr>
        <p:spPr>
          <a:xfrm>
            <a:off x="6125023" y="6097147"/>
            <a:ext cx="0" cy="67699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5">
            <a:extLst>
              <a:ext uri="{FF2B5EF4-FFF2-40B4-BE49-F238E27FC236}">
                <a16:creationId xmlns:a16="http://schemas.microsoft.com/office/drawing/2014/main" id="{B75C94E6-F0EA-522E-A014-50969C56A5B3}"/>
              </a:ext>
            </a:extLst>
          </p:cNvPr>
          <p:cNvSpPr txBox="1"/>
          <p:nvPr userDrawn="1"/>
        </p:nvSpPr>
        <p:spPr>
          <a:xfrm>
            <a:off x="3988383" y="5792365"/>
            <a:ext cx="42627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bg1"/>
                </a:solidFill>
                <a:latin typeface="Montserrat" pitchFamily="2" charset="0"/>
              </a:rPr>
              <a:t>Más información</a:t>
            </a:r>
            <a:endParaRPr lang="es-CO" sz="12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15" name="Gráfico 10">
            <a:extLst>
              <a:ext uri="{FF2B5EF4-FFF2-40B4-BE49-F238E27FC236}">
                <a16:creationId xmlns:a16="http://schemas.microsoft.com/office/drawing/2014/main" id="{2DD6D9A9-AD22-EA51-D2BE-4DE6DF256E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2500" y="6104965"/>
            <a:ext cx="4503412" cy="669181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34B1763F-F564-D17A-F415-CB77B371D2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" r="69703" b="49991"/>
          <a:stretch>
            <a:fillRect/>
          </a:stretch>
        </p:blipFill>
        <p:spPr>
          <a:xfrm>
            <a:off x="1605735" y="5940206"/>
            <a:ext cx="2123297" cy="520775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F5B6F95B-DB7D-3CF3-BE3C-FD7FEA19E85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9"/>
          <a:stretch>
            <a:fillRect/>
          </a:stretch>
        </p:blipFill>
        <p:spPr bwMode="auto">
          <a:xfrm>
            <a:off x="-27296" y="0"/>
            <a:ext cx="123586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A09FD2-9B27-00F4-8291-6CED45F2FE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0634" y="5654114"/>
            <a:ext cx="3565169" cy="112003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A1FEF81-BA4E-A886-310E-3254C94CFE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792" y="4444982"/>
            <a:ext cx="2082205" cy="269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88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151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5" r:id="rId4"/>
    <p:sldLayoutId id="2147483650" r:id="rId5"/>
    <p:sldLayoutId id="2147483662" r:id="rId6"/>
    <p:sldLayoutId id="2147483664" r:id="rId7"/>
    <p:sldLayoutId id="214748366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51;p1">
            <a:extLst>
              <a:ext uri="{FF2B5EF4-FFF2-40B4-BE49-F238E27FC236}">
                <a16:creationId xmlns:a16="http://schemas.microsoft.com/office/drawing/2014/main" id="{3724C825-E1F1-8627-D990-46722D258132}"/>
              </a:ext>
            </a:extLst>
          </p:cNvPr>
          <p:cNvSpPr txBox="1"/>
          <p:nvPr/>
        </p:nvSpPr>
        <p:spPr>
          <a:xfrm>
            <a:off x="686544" y="2301176"/>
            <a:ext cx="6534672" cy="146404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Open Sans"/>
              <a:buNone/>
            </a:pPr>
            <a:r>
              <a:rPr lang="es-CO" sz="6600" i="0" u="none" strike="noStrike" cap="none" dirty="0">
                <a:solidFill>
                  <a:schemeClr val="lt1"/>
                </a:solidFill>
                <a:latin typeface="D-DIN Exp" panose="020B0504020202030204" pitchFamily="34" charset="0"/>
                <a:ea typeface="Open Sans"/>
                <a:cs typeface="Open Sans"/>
                <a:sym typeface="Open Sans"/>
              </a:rPr>
              <a:t>Título de la </a:t>
            </a:r>
            <a:r>
              <a:rPr lang="es-CO" sz="6600" b="1" i="0" u="none" strike="noStrike" cap="none" dirty="0">
                <a:solidFill>
                  <a:schemeClr val="lt1"/>
                </a:solidFill>
                <a:latin typeface="D-DIN Exp" panose="020B0504020202030204" pitchFamily="34" charset="0"/>
                <a:ea typeface="Open Sans"/>
                <a:cs typeface="Open Sans"/>
                <a:sym typeface="Open Sans"/>
              </a:rPr>
              <a:t>presentación</a:t>
            </a:r>
            <a:endParaRPr sz="6600" b="1" i="0" u="none" strike="noStrike" cap="none" dirty="0">
              <a:solidFill>
                <a:schemeClr val="bg1"/>
              </a:solidFill>
              <a:latin typeface="D-DIN" panose="020B0504030202030204" pitchFamily="34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3" name="Google Shape;456;p1">
            <a:extLst>
              <a:ext uri="{FF2B5EF4-FFF2-40B4-BE49-F238E27FC236}">
                <a16:creationId xmlns:a16="http://schemas.microsoft.com/office/drawing/2014/main" id="{1E665C84-0B62-ADC1-D422-7D64121B241B}"/>
              </a:ext>
            </a:extLst>
          </p:cNvPr>
          <p:cNvSpPr txBox="1"/>
          <p:nvPr/>
        </p:nvSpPr>
        <p:spPr>
          <a:xfrm>
            <a:off x="686544" y="4214040"/>
            <a:ext cx="436245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CO" sz="1800" dirty="0">
                <a:solidFill>
                  <a:schemeClr val="lt1"/>
                </a:solidFill>
                <a:latin typeface="Montserrat" pitchFamily="2" charset="77"/>
                <a:ea typeface="Open Sans"/>
                <a:cs typeface="Open Sans"/>
                <a:sym typeface="Open Sans"/>
              </a:rPr>
              <a:t>Nombre expositor</a:t>
            </a:r>
          </a:p>
          <a:p>
            <a:pPr lvl="0"/>
            <a:r>
              <a:rPr lang="es-CO" dirty="0">
                <a:solidFill>
                  <a:schemeClr val="lt1"/>
                </a:solidFill>
                <a:latin typeface="Montserrat" pitchFamily="2" charset="77"/>
                <a:ea typeface="Open Sans"/>
                <a:cs typeface="Open Sans"/>
                <a:sym typeface="Open Sans"/>
              </a:rPr>
              <a:t>Institución</a:t>
            </a:r>
            <a:endParaRPr sz="1800" dirty="0">
              <a:solidFill>
                <a:schemeClr val="lt1"/>
              </a:solidFill>
              <a:latin typeface="Montserrat" pitchFamily="2" charset="77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520704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E18BF-47D2-A45E-C4A3-359743864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16">
            <a:extLst>
              <a:ext uri="{FF2B5EF4-FFF2-40B4-BE49-F238E27FC236}">
                <a16:creationId xmlns:a16="http://schemas.microsoft.com/office/drawing/2014/main" id="{18B351ED-09E7-F819-6D66-0C484724D835}"/>
              </a:ext>
            </a:extLst>
          </p:cNvPr>
          <p:cNvSpPr txBox="1"/>
          <p:nvPr/>
        </p:nvSpPr>
        <p:spPr>
          <a:xfrm>
            <a:off x="634349" y="2368802"/>
            <a:ext cx="4057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b="1" i="0" u="none" strike="noStrike" baseline="0" dirty="0">
                <a:solidFill>
                  <a:schemeClr val="accent6">
                    <a:lumMod val="50000"/>
                  </a:schemeClr>
                </a:solidFill>
                <a:latin typeface="D-DIN Condensed" panose="020B0506030202030204" pitchFamily="34" charset="0"/>
              </a:rPr>
              <a:t>Título</a:t>
            </a:r>
          </a:p>
          <a:p>
            <a:r>
              <a:rPr lang="es-CO" sz="1800" b="0" i="0" u="none" strike="noStrike" baseline="0" dirty="0">
                <a:solidFill>
                  <a:schemeClr val="accent6">
                    <a:lumMod val="50000"/>
                  </a:schemeClr>
                </a:solidFill>
                <a:latin typeface="D-DIN Condensed" panose="020B0506030202030204" pitchFamily="34" charset="0"/>
              </a:rPr>
              <a:t>Agrega aquí el texto</a:t>
            </a:r>
          </a:p>
        </p:txBody>
      </p:sp>
      <p:sp>
        <p:nvSpPr>
          <p:cNvPr id="7" name="CuadroTexto 22">
            <a:extLst>
              <a:ext uri="{FF2B5EF4-FFF2-40B4-BE49-F238E27FC236}">
                <a16:creationId xmlns:a16="http://schemas.microsoft.com/office/drawing/2014/main" id="{FFFBD900-3791-7C5D-2256-3D0620F47D04}"/>
              </a:ext>
            </a:extLst>
          </p:cNvPr>
          <p:cNvSpPr txBox="1"/>
          <p:nvPr/>
        </p:nvSpPr>
        <p:spPr>
          <a:xfrm>
            <a:off x="468487" y="1233096"/>
            <a:ext cx="562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accent6">
                    <a:lumMod val="50000"/>
                  </a:schemeClr>
                </a:solidFill>
                <a:latin typeface="D-DIN" panose="020B0504030202030204" pitchFamily="34" charset="77"/>
              </a:rPr>
              <a:t>Descripción corta de la sección.</a:t>
            </a:r>
          </a:p>
        </p:txBody>
      </p:sp>
      <p:sp>
        <p:nvSpPr>
          <p:cNvPr id="8" name="CuadroTexto 22">
            <a:extLst>
              <a:ext uri="{FF2B5EF4-FFF2-40B4-BE49-F238E27FC236}">
                <a16:creationId xmlns:a16="http://schemas.microsoft.com/office/drawing/2014/main" id="{96DF0473-E3A7-5E8A-B0DA-CA560BB50372}"/>
              </a:ext>
            </a:extLst>
          </p:cNvPr>
          <p:cNvSpPr txBox="1"/>
          <p:nvPr/>
        </p:nvSpPr>
        <p:spPr>
          <a:xfrm>
            <a:off x="468486" y="143556"/>
            <a:ext cx="6112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accent6">
                    <a:lumMod val="50000"/>
                  </a:schemeClr>
                </a:solidFill>
                <a:latin typeface="D-DIN" panose="020B0504030202030204" pitchFamily="34" charset="77"/>
              </a:rPr>
              <a:t>Título de </a:t>
            </a:r>
          </a:p>
          <a:p>
            <a:r>
              <a:rPr lang="es-CO" sz="3600" b="1" dirty="0">
                <a:solidFill>
                  <a:schemeClr val="accent6">
                    <a:lumMod val="50000"/>
                  </a:schemeClr>
                </a:solidFill>
                <a:latin typeface="D-DIN" panose="020B0504030202030204" pitchFamily="34" charset="77"/>
              </a:rPr>
              <a:t>Sección o subsección</a:t>
            </a:r>
            <a:endParaRPr lang="es-CO" b="1" dirty="0">
              <a:solidFill>
                <a:schemeClr val="accent6">
                  <a:lumMod val="50000"/>
                </a:schemeClr>
              </a:solidFill>
              <a:latin typeface="D-DIN" panose="020B0504030202030204" pitchFamily="34" charset="77"/>
            </a:endParaRPr>
          </a:p>
          <a:p>
            <a:endParaRPr lang="es-CO" dirty="0">
              <a:solidFill>
                <a:schemeClr val="accent6">
                  <a:lumMod val="50000"/>
                </a:schemeClr>
              </a:solidFill>
              <a:latin typeface="D-DIN" panose="020B0504030202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40554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B3AB9-0E31-ED22-79BA-9876AF763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16">
            <a:extLst>
              <a:ext uri="{FF2B5EF4-FFF2-40B4-BE49-F238E27FC236}">
                <a16:creationId xmlns:a16="http://schemas.microsoft.com/office/drawing/2014/main" id="{C5B0F89E-082B-7C16-5573-6A4EA8E9210E}"/>
              </a:ext>
            </a:extLst>
          </p:cNvPr>
          <p:cNvSpPr txBox="1"/>
          <p:nvPr/>
        </p:nvSpPr>
        <p:spPr>
          <a:xfrm>
            <a:off x="1522505" y="2498460"/>
            <a:ext cx="4057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b="1" i="0" u="none" strike="noStrike" baseline="0" dirty="0">
                <a:solidFill>
                  <a:schemeClr val="accent6">
                    <a:lumMod val="50000"/>
                  </a:schemeClr>
                </a:solidFill>
                <a:latin typeface="D-DIN Condensed" panose="020B0506030202030204" pitchFamily="34" charset="0"/>
              </a:rPr>
              <a:t>Título</a:t>
            </a:r>
          </a:p>
          <a:p>
            <a:r>
              <a:rPr lang="es-CO" sz="1800" b="0" i="0" u="none" strike="noStrike" baseline="0" dirty="0">
                <a:solidFill>
                  <a:schemeClr val="accent6">
                    <a:lumMod val="50000"/>
                  </a:schemeClr>
                </a:solidFill>
                <a:latin typeface="D-DIN Condensed" panose="020B0506030202030204" pitchFamily="34" charset="0"/>
              </a:rPr>
              <a:t>Agrega aquí el texto</a:t>
            </a:r>
          </a:p>
        </p:txBody>
      </p:sp>
      <p:sp>
        <p:nvSpPr>
          <p:cNvPr id="7" name="CuadroTexto 22">
            <a:extLst>
              <a:ext uri="{FF2B5EF4-FFF2-40B4-BE49-F238E27FC236}">
                <a16:creationId xmlns:a16="http://schemas.microsoft.com/office/drawing/2014/main" id="{D59F4212-64E1-6EF2-052D-AE3FF3AF566E}"/>
              </a:ext>
            </a:extLst>
          </p:cNvPr>
          <p:cNvSpPr txBox="1"/>
          <p:nvPr/>
        </p:nvSpPr>
        <p:spPr>
          <a:xfrm>
            <a:off x="468487" y="1233096"/>
            <a:ext cx="562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accent6">
                    <a:lumMod val="50000"/>
                  </a:schemeClr>
                </a:solidFill>
                <a:latin typeface="D-DIN" panose="020B0504030202030204" pitchFamily="34" charset="77"/>
              </a:rPr>
              <a:t>Descripción corta de la sección.</a:t>
            </a:r>
          </a:p>
        </p:txBody>
      </p:sp>
      <p:sp>
        <p:nvSpPr>
          <p:cNvPr id="8" name="CuadroTexto 22">
            <a:extLst>
              <a:ext uri="{FF2B5EF4-FFF2-40B4-BE49-F238E27FC236}">
                <a16:creationId xmlns:a16="http://schemas.microsoft.com/office/drawing/2014/main" id="{8236D026-4D99-D64C-4A3D-AF713F8DFC90}"/>
              </a:ext>
            </a:extLst>
          </p:cNvPr>
          <p:cNvSpPr txBox="1"/>
          <p:nvPr/>
        </p:nvSpPr>
        <p:spPr>
          <a:xfrm>
            <a:off x="468486" y="143556"/>
            <a:ext cx="6112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accent6">
                    <a:lumMod val="50000"/>
                  </a:schemeClr>
                </a:solidFill>
                <a:latin typeface="D-DIN" panose="020B0504030202030204" pitchFamily="34" charset="77"/>
              </a:rPr>
              <a:t>Título de </a:t>
            </a:r>
          </a:p>
          <a:p>
            <a:r>
              <a:rPr lang="es-CO" sz="3600" b="1" dirty="0">
                <a:solidFill>
                  <a:schemeClr val="accent6">
                    <a:lumMod val="50000"/>
                  </a:schemeClr>
                </a:solidFill>
                <a:latin typeface="D-DIN" panose="020B0504030202030204" pitchFamily="34" charset="77"/>
              </a:rPr>
              <a:t>Sección o subsección</a:t>
            </a:r>
            <a:endParaRPr lang="es-CO" b="1" dirty="0">
              <a:solidFill>
                <a:schemeClr val="accent6">
                  <a:lumMod val="50000"/>
                </a:schemeClr>
              </a:solidFill>
              <a:latin typeface="D-DIN" panose="020B0504030202030204" pitchFamily="34" charset="77"/>
            </a:endParaRPr>
          </a:p>
          <a:p>
            <a:endParaRPr lang="es-CO" dirty="0">
              <a:solidFill>
                <a:schemeClr val="accent6">
                  <a:lumMod val="50000"/>
                </a:schemeClr>
              </a:solidFill>
              <a:latin typeface="D-DIN" panose="020B0504030202030204" pitchFamily="34" charset="77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01F01DD-F16F-CE23-1A5E-14FA565B5EA6}"/>
              </a:ext>
            </a:extLst>
          </p:cNvPr>
          <p:cNvGrpSpPr/>
          <p:nvPr/>
        </p:nvGrpSpPr>
        <p:grpSpPr>
          <a:xfrm>
            <a:off x="632177" y="2540183"/>
            <a:ext cx="711201" cy="663876"/>
            <a:chOff x="632177" y="2540183"/>
            <a:chExt cx="711201" cy="663876"/>
          </a:xfrm>
        </p:grpSpPr>
        <p:sp>
          <p:nvSpPr>
            <p:cNvPr id="2" name="Elipse 7">
              <a:extLst>
                <a:ext uri="{FF2B5EF4-FFF2-40B4-BE49-F238E27FC236}">
                  <a16:creationId xmlns:a16="http://schemas.microsoft.com/office/drawing/2014/main" id="{243F019F-1D30-1090-5B24-E5877873E73F}"/>
                </a:ext>
              </a:extLst>
            </p:cNvPr>
            <p:cNvSpPr/>
            <p:nvPr/>
          </p:nvSpPr>
          <p:spPr>
            <a:xfrm>
              <a:off x="632177" y="2540183"/>
              <a:ext cx="711201" cy="663876"/>
            </a:xfrm>
            <a:prstGeom prst="ellipse">
              <a:avLst/>
            </a:prstGeom>
            <a:solidFill>
              <a:srgbClr val="8EC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2274D35-871F-D29B-7147-3217BD63A5EA}"/>
                </a:ext>
              </a:extLst>
            </p:cNvPr>
            <p:cNvGrpSpPr/>
            <p:nvPr/>
          </p:nvGrpSpPr>
          <p:grpSpPr>
            <a:xfrm>
              <a:off x="811304" y="2740234"/>
              <a:ext cx="352946" cy="332696"/>
              <a:chOff x="730787" y="2737882"/>
              <a:chExt cx="513980" cy="459494"/>
            </a:xfrm>
          </p:grpSpPr>
          <p:sp>
            <p:nvSpPr>
              <p:cNvPr id="10" name="Google Shape;12530;p89">
                <a:extLst>
                  <a:ext uri="{FF2B5EF4-FFF2-40B4-BE49-F238E27FC236}">
                    <a16:creationId xmlns:a16="http://schemas.microsoft.com/office/drawing/2014/main" id="{59B26455-F850-7B7B-BCA5-B07025F9A707}"/>
                  </a:ext>
                </a:extLst>
              </p:cNvPr>
              <p:cNvSpPr/>
              <p:nvPr userDrawn="1"/>
            </p:nvSpPr>
            <p:spPr>
              <a:xfrm>
                <a:off x="791692" y="2773806"/>
                <a:ext cx="393135" cy="211842"/>
              </a:xfrm>
              <a:custGeom>
                <a:avLst/>
                <a:gdLst/>
                <a:ahLst/>
                <a:cxnLst/>
                <a:rect l="l" t="t" r="r" b="b"/>
                <a:pathLst>
                  <a:path w="8917" h="5389" extrusionOk="0">
                    <a:moveTo>
                      <a:pt x="7877" y="631"/>
                    </a:moveTo>
                    <a:cubicBezTo>
                      <a:pt x="8066" y="631"/>
                      <a:pt x="8223" y="789"/>
                      <a:pt x="8223" y="978"/>
                    </a:cubicBezTo>
                    <a:cubicBezTo>
                      <a:pt x="8223" y="1167"/>
                      <a:pt x="8066" y="1324"/>
                      <a:pt x="7877" y="1324"/>
                    </a:cubicBezTo>
                    <a:cubicBezTo>
                      <a:pt x="7656" y="1324"/>
                      <a:pt x="7498" y="1167"/>
                      <a:pt x="7498" y="978"/>
                    </a:cubicBezTo>
                    <a:cubicBezTo>
                      <a:pt x="7498" y="789"/>
                      <a:pt x="7656" y="631"/>
                      <a:pt x="7877" y="631"/>
                    </a:cubicBezTo>
                    <a:close/>
                    <a:moveTo>
                      <a:pt x="3056" y="1293"/>
                    </a:moveTo>
                    <a:cubicBezTo>
                      <a:pt x="3245" y="1293"/>
                      <a:pt x="3403" y="1450"/>
                      <a:pt x="3403" y="1639"/>
                    </a:cubicBezTo>
                    <a:cubicBezTo>
                      <a:pt x="3403" y="1828"/>
                      <a:pt x="3245" y="1986"/>
                      <a:pt x="3056" y="1986"/>
                    </a:cubicBezTo>
                    <a:cubicBezTo>
                      <a:pt x="2867" y="1986"/>
                      <a:pt x="2710" y="1828"/>
                      <a:pt x="2710" y="1639"/>
                    </a:cubicBezTo>
                    <a:cubicBezTo>
                      <a:pt x="2741" y="1450"/>
                      <a:pt x="2899" y="1293"/>
                      <a:pt x="3056" y="1293"/>
                    </a:cubicBezTo>
                    <a:close/>
                    <a:moveTo>
                      <a:pt x="5797" y="3340"/>
                    </a:moveTo>
                    <a:cubicBezTo>
                      <a:pt x="6018" y="3340"/>
                      <a:pt x="6175" y="3498"/>
                      <a:pt x="6175" y="3687"/>
                    </a:cubicBezTo>
                    <a:cubicBezTo>
                      <a:pt x="6175" y="3876"/>
                      <a:pt x="6018" y="4034"/>
                      <a:pt x="5797" y="4034"/>
                    </a:cubicBezTo>
                    <a:cubicBezTo>
                      <a:pt x="5608" y="4034"/>
                      <a:pt x="5451" y="3876"/>
                      <a:pt x="5451" y="3687"/>
                    </a:cubicBezTo>
                    <a:cubicBezTo>
                      <a:pt x="5451" y="3498"/>
                      <a:pt x="5608" y="3340"/>
                      <a:pt x="5797" y="3340"/>
                    </a:cubicBezTo>
                    <a:close/>
                    <a:moveTo>
                      <a:pt x="1008" y="4034"/>
                    </a:moveTo>
                    <a:cubicBezTo>
                      <a:pt x="1198" y="4034"/>
                      <a:pt x="1355" y="4191"/>
                      <a:pt x="1355" y="4412"/>
                    </a:cubicBezTo>
                    <a:cubicBezTo>
                      <a:pt x="1355" y="4601"/>
                      <a:pt x="1198" y="4758"/>
                      <a:pt x="1008" y="4758"/>
                    </a:cubicBezTo>
                    <a:cubicBezTo>
                      <a:pt x="819" y="4758"/>
                      <a:pt x="662" y="4601"/>
                      <a:pt x="662" y="4412"/>
                    </a:cubicBezTo>
                    <a:cubicBezTo>
                      <a:pt x="662" y="4191"/>
                      <a:pt x="819" y="4034"/>
                      <a:pt x="1008" y="4034"/>
                    </a:cubicBezTo>
                    <a:close/>
                    <a:moveTo>
                      <a:pt x="7908" y="1"/>
                    </a:moveTo>
                    <a:cubicBezTo>
                      <a:pt x="7341" y="1"/>
                      <a:pt x="6868" y="474"/>
                      <a:pt x="6868" y="1009"/>
                    </a:cubicBezTo>
                    <a:cubicBezTo>
                      <a:pt x="6868" y="1198"/>
                      <a:pt x="6963" y="1419"/>
                      <a:pt x="7026" y="1576"/>
                    </a:cubicBezTo>
                    <a:lnTo>
                      <a:pt x="6112" y="2742"/>
                    </a:lnTo>
                    <a:cubicBezTo>
                      <a:pt x="6032" y="2722"/>
                      <a:pt x="5943" y="2711"/>
                      <a:pt x="5850" y="2711"/>
                    </a:cubicBezTo>
                    <a:cubicBezTo>
                      <a:pt x="5650" y="2711"/>
                      <a:pt x="5434" y="2760"/>
                      <a:pt x="5262" y="2868"/>
                    </a:cubicBezTo>
                    <a:lnTo>
                      <a:pt x="4096" y="1954"/>
                    </a:lnTo>
                    <a:cubicBezTo>
                      <a:pt x="4127" y="1891"/>
                      <a:pt x="4127" y="1765"/>
                      <a:pt x="4127" y="1639"/>
                    </a:cubicBezTo>
                    <a:cubicBezTo>
                      <a:pt x="4127" y="1104"/>
                      <a:pt x="3655" y="631"/>
                      <a:pt x="3088" y="631"/>
                    </a:cubicBezTo>
                    <a:cubicBezTo>
                      <a:pt x="2552" y="631"/>
                      <a:pt x="2080" y="1104"/>
                      <a:pt x="2080" y="1639"/>
                    </a:cubicBezTo>
                    <a:cubicBezTo>
                      <a:pt x="2080" y="1828"/>
                      <a:pt x="2143" y="2049"/>
                      <a:pt x="2237" y="2206"/>
                    </a:cubicBezTo>
                    <a:lnTo>
                      <a:pt x="1324" y="3372"/>
                    </a:lnTo>
                    <a:cubicBezTo>
                      <a:pt x="1261" y="3340"/>
                      <a:pt x="1134" y="3340"/>
                      <a:pt x="1008" y="3340"/>
                    </a:cubicBezTo>
                    <a:cubicBezTo>
                      <a:pt x="441" y="3340"/>
                      <a:pt x="0" y="3813"/>
                      <a:pt x="0" y="4349"/>
                    </a:cubicBezTo>
                    <a:cubicBezTo>
                      <a:pt x="0" y="4947"/>
                      <a:pt x="441" y="5388"/>
                      <a:pt x="1008" y="5388"/>
                    </a:cubicBezTo>
                    <a:cubicBezTo>
                      <a:pt x="1576" y="5388"/>
                      <a:pt x="2017" y="4916"/>
                      <a:pt x="2017" y="4349"/>
                    </a:cubicBezTo>
                    <a:cubicBezTo>
                      <a:pt x="2017" y="4160"/>
                      <a:pt x="1954" y="3971"/>
                      <a:pt x="1859" y="3813"/>
                    </a:cubicBezTo>
                    <a:lnTo>
                      <a:pt x="2773" y="2616"/>
                    </a:lnTo>
                    <a:cubicBezTo>
                      <a:pt x="2875" y="2650"/>
                      <a:pt x="2980" y="2667"/>
                      <a:pt x="3087" y="2667"/>
                    </a:cubicBezTo>
                    <a:cubicBezTo>
                      <a:pt x="3278" y="2667"/>
                      <a:pt x="3473" y="2611"/>
                      <a:pt x="3655" y="2490"/>
                    </a:cubicBezTo>
                    <a:lnTo>
                      <a:pt x="4821" y="3403"/>
                    </a:lnTo>
                    <a:cubicBezTo>
                      <a:pt x="4789" y="3498"/>
                      <a:pt x="4789" y="3624"/>
                      <a:pt x="4789" y="3719"/>
                    </a:cubicBezTo>
                    <a:cubicBezTo>
                      <a:pt x="4789" y="4286"/>
                      <a:pt x="5262" y="4758"/>
                      <a:pt x="5797" y="4758"/>
                    </a:cubicBezTo>
                    <a:cubicBezTo>
                      <a:pt x="6364" y="4758"/>
                      <a:pt x="6837" y="4286"/>
                      <a:pt x="6837" y="3719"/>
                    </a:cubicBezTo>
                    <a:cubicBezTo>
                      <a:pt x="6837" y="3529"/>
                      <a:pt x="6742" y="3340"/>
                      <a:pt x="6679" y="3183"/>
                    </a:cubicBezTo>
                    <a:lnTo>
                      <a:pt x="7593" y="1986"/>
                    </a:lnTo>
                    <a:cubicBezTo>
                      <a:pt x="7656" y="2049"/>
                      <a:pt x="7782" y="2049"/>
                      <a:pt x="7908" y="2049"/>
                    </a:cubicBezTo>
                    <a:cubicBezTo>
                      <a:pt x="8444" y="2049"/>
                      <a:pt x="8916" y="1576"/>
                      <a:pt x="8916" y="1009"/>
                    </a:cubicBezTo>
                    <a:cubicBezTo>
                      <a:pt x="8916" y="474"/>
                      <a:pt x="8444" y="1"/>
                      <a:pt x="7908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7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sz="2400" dirty="0">
                  <a:solidFill>
                    <a:schemeClr val="bg1"/>
                  </a:solidFill>
                  <a:latin typeface="Segoe"/>
                  <a:cs typeface="Arial"/>
                </a:endParaRPr>
              </a:p>
            </p:txBody>
          </p:sp>
          <p:sp>
            <p:nvSpPr>
              <p:cNvPr id="11" name="Google Shape;12531;p89">
                <a:extLst>
                  <a:ext uri="{FF2B5EF4-FFF2-40B4-BE49-F238E27FC236}">
                    <a16:creationId xmlns:a16="http://schemas.microsoft.com/office/drawing/2014/main" id="{8130C8DF-3ECB-345E-4C7C-194C1F262D8C}"/>
                  </a:ext>
                </a:extLst>
              </p:cNvPr>
              <p:cNvSpPr/>
              <p:nvPr userDrawn="1"/>
            </p:nvSpPr>
            <p:spPr>
              <a:xfrm>
                <a:off x="730787" y="2737882"/>
                <a:ext cx="513980" cy="459494"/>
              </a:xfrm>
              <a:custGeom>
                <a:avLst/>
                <a:gdLst/>
                <a:ahLst/>
                <a:cxnLst/>
                <a:rect l="l" t="t" r="r" b="b"/>
                <a:pathLst>
                  <a:path w="11658" h="11689" extrusionOk="0">
                    <a:moveTo>
                      <a:pt x="10586" y="725"/>
                    </a:moveTo>
                    <a:cubicBezTo>
                      <a:pt x="10807" y="725"/>
                      <a:pt x="10964" y="883"/>
                      <a:pt x="10964" y="1072"/>
                    </a:cubicBezTo>
                    <a:lnTo>
                      <a:pt x="10964" y="7593"/>
                    </a:lnTo>
                    <a:lnTo>
                      <a:pt x="631" y="7593"/>
                    </a:lnTo>
                    <a:lnTo>
                      <a:pt x="631" y="1072"/>
                    </a:lnTo>
                    <a:cubicBezTo>
                      <a:pt x="662" y="883"/>
                      <a:pt x="820" y="725"/>
                      <a:pt x="977" y="725"/>
                    </a:cubicBezTo>
                    <a:close/>
                    <a:moveTo>
                      <a:pt x="10996" y="8286"/>
                    </a:moveTo>
                    <a:lnTo>
                      <a:pt x="10996" y="8633"/>
                    </a:lnTo>
                    <a:cubicBezTo>
                      <a:pt x="10996" y="8822"/>
                      <a:pt x="10838" y="8980"/>
                      <a:pt x="10618" y="8980"/>
                    </a:cubicBezTo>
                    <a:lnTo>
                      <a:pt x="1009" y="8980"/>
                    </a:lnTo>
                    <a:cubicBezTo>
                      <a:pt x="820" y="8980"/>
                      <a:pt x="662" y="8822"/>
                      <a:pt x="662" y="8633"/>
                    </a:cubicBezTo>
                    <a:lnTo>
                      <a:pt x="662" y="8286"/>
                    </a:lnTo>
                    <a:close/>
                    <a:moveTo>
                      <a:pt x="6617" y="9641"/>
                    </a:moveTo>
                    <a:lnTo>
                      <a:pt x="6932" y="11027"/>
                    </a:lnTo>
                    <a:lnTo>
                      <a:pt x="4632" y="11027"/>
                    </a:lnTo>
                    <a:lnTo>
                      <a:pt x="4947" y="9641"/>
                    </a:lnTo>
                    <a:close/>
                    <a:moveTo>
                      <a:pt x="1009" y="1"/>
                    </a:moveTo>
                    <a:cubicBezTo>
                      <a:pt x="473" y="1"/>
                      <a:pt x="1" y="473"/>
                      <a:pt x="1" y="1040"/>
                    </a:cubicBezTo>
                    <a:lnTo>
                      <a:pt x="1" y="8570"/>
                    </a:lnTo>
                    <a:cubicBezTo>
                      <a:pt x="1" y="9137"/>
                      <a:pt x="473" y="9610"/>
                      <a:pt x="1009" y="9610"/>
                    </a:cubicBezTo>
                    <a:lnTo>
                      <a:pt x="4285" y="9610"/>
                    </a:lnTo>
                    <a:lnTo>
                      <a:pt x="3970" y="10996"/>
                    </a:lnTo>
                    <a:lnTo>
                      <a:pt x="3057" y="10996"/>
                    </a:lnTo>
                    <a:cubicBezTo>
                      <a:pt x="2868" y="10996"/>
                      <a:pt x="2710" y="11153"/>
                      <a:pt x="2710" y="11342"/>
                    </a:cubicBezTo>
                    <a:cubicBezTo>
                      <a:pt x="2710" y="11531"/>
                      <a:pt x="2868" y="11689"/>
                      <a:pt x="3057" y="11689"/>
                    </a:cubicBezTo>
                    <a:lnTo>
                      <a:pt x="8538" y="11689"/>
                    </a:lnTo>
                    <a:cubicBezTo>
                      <a:pt x="8727" y="11689"/>
                      <a:pt x="8885" y="11531"/>
                      <a:pt x="8885" y="11342"/>
                    </a:cubicBezTo>
                    <a:cubicBezTo>
                      <a:pt x="8885" y="11153"/>
                      <a:pt x="8727" y="10996"/>
                      <a:pt x="8538" y="10996"/>
                    </a:cubicBezTo>
                    <a:lnTo>
                      <a:pt x="7625" y="10996"/>
                    </a:lnTo>
                    <a:lnTo>
                      <a:pt x="7310" y="9610"/>
                    </a:lnTo>
                    <a:lnTo>
                      <a:pt x="10618" y="9610"/>
                    </a:lnTo>
                    <a:cubicBezTo>
                      <a:pt x="11185" y="9610"/>
                      <a:pt x="11657" y="9137"/>
                      <a:pt x="11657" y="8570"/>
                    </a:cubicBezTo>
                    <a:lnTo>
                      <a:pt x="11657" y="1040"/>
                    </a:lnTo>
                    <a:cubicBezTo>
                      <a:pt x="11657" y="473"/>
                      <a:pt x="11185" y="1"/>
                      <a:pt x="10618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7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sz="2400" dirty="0">
                  <a:solidFill>
                    <a:schemeClr val="bg1"/>
                  </a:solidFill>
                  <a:latin typeface="Segoe"/>
                  <a:cs typeface="Arial"/>
                </a:endParaRP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8BD73B7-2832-E6F2-C5D4-DBE05259EA78}"/>
              </a:ext>
            </a:extLst>
          </p:cNvPr>
          <p:cNvGrpSpPr/>
          <p:nvPr/>
        </p:nvGrpSpPr>
        <p:grpSpPr>
          <a:xfrm>
            <a:off x="632177" y="3429000"/>
            <a:ext cx="711201" cy="663877"/>
            <a:chOff x="632177" y="3429000"/>
            <a:chExt cx="711201" cy="663877"/>
          </a:xfrm>
        </p:grpSpPr>
        <p:sp>
          <p:nvSpPr>
            <p:cNvPr id="4" name="Elipse 8">
              <a:extLst>
                <a:ext uri="{FF2B5EF4-FFF2-40B4-BE49-F238E27FC236}">
                  <a16:creationId xmlns:a16="http://schemas.microsoft.com/office/drawing/2014/main" id="{40438E95-19F3-60D7-90E0-12A27F8BB7B9}"/>
                </a:ext>
              </a:extLst>
            </p:cNvPr>
            <p:cNvSpPr/>
            <p:nvPr/>
          </p:nvSpPr>
          <p:spPr>
            <a:xfrm>
              <a:off x="632177" y="3429000"/>
              <a:ext cx="711201" cy="663877"/>
            </a:xfrm>
            <a:prstGeom prst="ellipse">
              <a:avLst/>
            </a:prstGeom>
            <a:solidFill>
              <a:srgbClr val="F6A0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B6ECE91-55AF-9AD5-029A-E090C7524E6D}"/>
                </a:ext>
              </a:extLst>
            </p:cNvPr>
            <p:cNvGrpSpPr/>
            <p:nvPr/>
          </p:nvGrpSpPr>
          <p:grpSpPr>
            <a:xfrm>
              <a:off x="819260" y="3643756"/>
              <a:ext cx="352946" cy="332696"/>
              <a:chOff x="730787" y="2737882"/>
              <a:chExt cx="513980" cy="459494"/>
            </a:xfrm>
          </p:grpSpPr>
          <p:sp>
            <p:nvSpPr>
              <p:cNvPr id="13" name="Google Shape;12530;p89">
                <a:extLst>
                  <a:ext uri="{FF2B5EF4-FFF2-40B4-BE49-F238E27FC236}">
                    <a16:creationId xmlns:a16="http://schemas.microsoft.com/office/drawing/2014/main" id="{3AFDE057-8280-2941-3259-EEF31E24B5AD}"/>
                  </a:ext>
                </a:extLst>
              </p:cNvPr>
              <p:cNvSpPr/>
              <p:nvPr userDrawn="1"/>
            </p:nvSpPr>
            <p:spPr>
              <a:xfrm>
                <a:off x="791692" y="2773806"/>
                <a:ext cx="393135" cy="211842"/>
              </a:xfrm>
              <a:custGeom>
                <a:avLst/>
                <a:gdLst/>
                <a:ahLst/>
                <a:cxnLst/>
                <a:rect l="l" t="t" r="r" b="b"/>
                <a:pathLst>
                  <a:path w="8917" h="5389" extrusionOk="0">
                    <a:moveTo>
                      <a:pt x="7877" y="631"/>
                    </a:moveTo>
                    <a:cubicBezTo>
                      <a:pt x="8066" y="631"/>
                      <a:pt x="8223" y="789"/>
                      <a:pt x="8223" y="978"/>
                    </a:cubicBezTo>
                    <a:cubicBezTo>
                      <a:pt x="8223" y="1167"/>
                      <a:pt x="8066" y="1324"/>
                      <a:pt x="7877" y="1324"/>
                    </a:cubicBezTo>
                    <a:cubicBezTo>
                      <a:pt x="7656" y="1324"/>
                      <a:pt x="7498" y="1167"/>
                      <a:pt x="7498" y="978"/>
                    </a:cubicBezTo>
                    <a:cubicBezTo>
                      <a:pt x="7498" y="789"/>
                      <a:pt x="7656" y="631"/>
                      <a:pt x="7877" y="631"/>
                    </a:cubicBezTo>
                    <a:close/>
                    <a:moveTo>
                      <a:pt x="3056" y="1293"/>
                    </a:moveTo>
                    <a:cubicBezTo>
                      <a:pt x="3245" y="1293"/>
                      <a:pt x="3403" y="1450"/>
                      <a:pt x="3403" y="1639"/>
                    </a:cubicBezTo>
                    <a:cubicBezTo>
                      <a:pt x="3403" y="1828"/>
                      <a:pt x="3245" y="1986"/>
                      <a:pt x="3056" y="1986"/>
                    </a:cubicBezTo>
                    <a:cubicBezTo>
                      <a:pt x="2867" y="1986"/>
                      <a:pt x="2710" y="1828"/>
                      <a:pt x="2710" y="1639"/>
                    </a:cubicBezTo>
                    <a:cubicBezTo>
                      <a:pt x="2741" y="1450"/>
                      <a:pt x="2899" y="1293"/>
                      <a:pt x="3056" y="1293"/>
                    </a:cubicBezTo>
                    <a:close/>
                    <a:moveTo>
                      <a:pt x="5797" y="3340"/>
                    </a:moveTo>
                    <a:cubicBezTo>
                      <a:pt x="6018" y="3340"/>
                      <a:pt x="6175" y="3498"/>
                      <a:pt x="6175" y="3687"/>
                    </a:cubicBezTo>
                    <a:cubicBezTo>
                      <a:pt x="6175" y="3876"/>
                      <a:pt x="6018" y="4034"/>
                      <a:pt x="5797" y="4034"/>
                    </a:cubicBezTo>
                    <a:cubicBezTo>
                      <a:pt x="5608" y="4034"/>
                      <a:pt x="5451" y="3876"/>
                      <a:pt x="5451" y="3687"/>
                    </a:cubicBezTo>
                    <a:cubicBezTo>
                      <a:pt x="5451" y="3498"/>
                      <a:pt x="5608" y="3340"/>
                      <a:pt x="5797" y="3340"/>
                    </a:cubicBezTo>
                    <a:close/>
                    <a:moveTo>
                      <a:pt x="1008" y="4034"/>
                    </a:moveTo>
                    <a:cubicBezTo>
                      <a:pt x="1198" y="4034"/>
                      <a:pt x="1355" y="4191"/>
                      <a:pt x="1355" y="4412"/>
                    </a:cubicBezTo>
                    <a:cubicBezTo>
                      <a:pt x="1355" y="4601"/>
                      <a:pt x="1198" y="4758"/>
                      <a:pt x="1008" y="4758"/>
                    </a:cubicBezTo>
                    <a:cubicBezTo>
                      <a:pt x="819" y="4758"/>
                      <a:pt x="662" y="4601"/>
                      <a:pt x="662" y="4412"/>
                    </a:cubicBezTo>
                    <a:cubicBezTo>
                      <a:pt x="662" y="4191"/>
                      <a:pt x="819" y="4034"/>
                      <a:pt x="1008" y="4034"/>
                    </a:cubicBezTo>
                    <a:close/>
                    <a:moveTo>
                      <a:pt x="7908" y="1"/>
                    </a:moveTo>
                    <a:cubicBezTo>
                      <a:pt x="7341" y="1"/>
                      <a:pt x="6868" y="474"/>
                      <a:pt x="6868" y="1009"/>
                    </a:cubicBezTo>
                    <a:cubicBezTo>
                      <a:pt x="6868" y="1198"/>
                      <a:pt x="6963" y="1419"/>
                      <a:pt x="7026" y="1576"/>
                    </a:cubicBezTo>
                    <a:lnTo>
                      <a:pt x="6112" y="2742"/>
                    </a:lnTo>
                    <a:cubicBezTo>
                      <a:pt x="6032" y="2722"/>
                      <a:pt x="5943" y="2711"/>
                      <a:pt x="5850" y="2711"/>
                    </a:cubicBezTo>
                    <a:cubicBezTo>
                      <a:pt x="5650" y="2711"/>
                      <a:pt x="5434" y="2760"/>
                      <a:pt x="5262" y="2868"/>
                    </a:cubicBezTo>
                    <a:lnTo>
                      <a:pt x="4096" y="1954"/>
                    </a:lnTo>
                    <a:cubicBezTo>
                      <a:pt x="4127" y="1891"/>
                      <a:pt x="4127" y="1765"/>
                      <a:pt x="4127" y="1639"/>
                    </a:cubicBezTo>
                    <a:cubicBezTo>
                      <a:pt x="4127" y="1104"/>
                      <a:pt x="3655" y="631"/>
                      <a:pt x="3088" y="631"/>
                    </a:cubicBezTo>
                    <a:cubicBezTo>
                      <a:pt x="2552" y="631"/>
                      <a:pt x="2080" y="1104"/>
                      <a:pt x="2080" y="1639"/>
                    </a:cubicBezTo>
                    <a:cubicBezTo>
                      <a:pt x="2080" y="1828"/>
                      <a:pt x="2143" y="2049"/>
                      <a:pt x="2237" y="2206"/>
                    </a:cubicBezTo>
                    <a:lnTo>
                      <a:pt x="1324" y="3372"/>
                    </a:lnTo>
                    <a:cubicBezTo>
                      <a:pt x="1261" y="3340"/>
                      <a:pt x="1134" y="3340"/>
                      <a:pt x="1008" y="3340"/>
                    </a:cubicBezTo>
                    <a:cubicBezTo>
                      <a:pt x="441" y="3340"/>
                      <a:pt x="0" y="3813"/>
                      <a:pt x="0" y="4349"/>
                    </a:cubicBezTo>
                    <a:cubicBezTo>
                      <a:pt x="0" y="4947"/>
                      <a:pt x="441" y="5388"/>
                      <a:pt x="1008" y="5388"/>
                    </a:cubicBezTo>
                    <a:cubicBezTo>
                      <a:pt x="1576" y="5388"/>
                      <a:pt x="2017" y="4916"/>
                      <a:pt x="2017" y="4349"/>
                    </a:cubicBezTo>
                    <a:cubicBezTo>
                      <a:pt x="2017" y="4160"/>
                      <a:pt x="1954" y="3971"/>
                      <a:pt x="1859" y="3813"/>
                    </a:cubicBezTo>
                    <a:lnTo>
                      <a:pt x="2773" y="2616"/>
                    </a:lnTo>
                    <a:cubicBezTo>
                      <a:pt x="2875" y="2650"/>
                      <a:pt x="2980" y="2667"/>
                      <a:pt x="3087" y="2667"/>
                    </a:cubicBezTo>
                    <a:cubicBezTo>
                      <a:pt x="3278" y="2667"/>
                      <a:pt x="3473" y="2611"/>
                      <a:pt x="3655" y="2490"/>
                    </a:cubicBezTo>
                    <a:lnTo>
                      <a:pt x="4821" y="3403"/>
                    </a:lnTo>
                    <a:cubicBezTo>
                      <a:pt x="4789" y="3498"/>
                      <a:pt x="4789" y="3624"/>
                      <a:pt x="4789" y="3719"/>
                    </a:cubicBezTo>
                    <a:cubicBezTo>
                      <a:pt x="4789" y="4286"/>
                      <a:pt x="5262" y="4758"/>
                      <a:pt x="5797" y="4758"/>
                    </a:cubicBezTo>
                    <a:cubicBezTo>
                      <a:pt x="6364" y="4758"/>
                      <a:pt x="6837" y="4286"/>
                      <a:pt x="6837" y="3719"/>
                    </a:cubicBezTo>
                    <a:cubicBezTo>
                      <a:pt x="6837" y="3529"/>
                      <a:pt x="6742" y="3340"/>
                      <a:pt x="6679" y="3183"/>
                    </a:cubicBezTo>
                    <a:lnTo>
                      <a:pt x="7593" y="1986"/>
                    </a:lnTo>
                    <a:cubicBezTo>
                      <a:pt x="7656" y="2049"/>
                      <a:pt x="7782" y="2049"/>
                      <a:pt x="7908" y="2049"/>
                    </a:cubicBezTo>
                    <a:cubicBezTo>
                      <a:pt x="8444" y="2049"/>
                      <a:pt x="8916" y="1576"/>
                      <a:pt x="8916" y="1009"/>
                    </a:cubicBezTo>
                    <a:cubicBezTo>
                      <a:pt x="8916" y="474"/>
                      <a:pt x="8444" y="1"/>
                      <a:pt x="7908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7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sz="2400" dirty="0">
                  <a:solidFill>
                    <a:schemeClr val="bg1"/>
                  </a:solidFill>
                  <a:latin typeface="Segoe"/>
                  <a:cs typeface="Arial"/>
                </a:endParaRPr>
              </a:p>
            </p:txBody>
          </p:sp>
          <p:sp>
            <p:nvSpPr>
              <p:cNvPr id="14" name="Google Shape;12531;p89">
                <a:extLst>
                  <a:ext uri="{FF2B5EF4-FFF2-40B4-BE49-F238E27FC236}">
                    <a16:creationId xmlns:a16="http://schemas.microsoft.com/office/drawing/2014/main" id="{BD4736CD-C41C-AC56-6FD3-283D93CC885D}"/>
                  </a:ext>
                </a:extLst>
              </p:cNvPr>
              <p:cNvSpPr/>
              <p:nvPr userDrawn="1"/>
            </p:nvSpPr>
            <p:spPr>
              <a:xfrm>
                <a:off x="730787" y="2737882"/>
                <a:ext cx="513980" cy="459494"/>
              </a:xfrm>
              <a:custGeom>
                <a:avLst/>
                <a:gdLst/>
                <a:ahLst/>
                <a:cxnLst/>
                <a:rect l="l" t="t" r="r" b="b"/>
                <a:pathLst>
                  <a:path w="11658" h="11689" extrusionOk="0">
                    <a:moveTo>
                      <a:pt x="10586" y="725"/>
                    </a:moveTo>
                    <a:cubicBezTo>
                      <a:pt x="10807" y="725"/>
                      <a:pt x="10964" y="883"/>
                      <a:pt x="10964" y="1072"/>
                    </a:cubicBezTo>
                    <a:lnTo>
                      <a:pt x="10964" y="7593"/>
                    </a:lnTo>
                    <a:lnTo>
                      <a:pt x="631" y="7593"/>
                    </a:lnTo>
                    <a:lnTo>
                      <a:pt x="631" y="1072"/>
                    </a:lnTo>
                    <a:cubicBezTo>
                      <a:pt x="662" y="883"/>
                      <a:pt x="820" y="725"/>
                      <a:pt x="977" y="725"/>
                    </a:cubicBezTo>
                    <a:close/>
                    <a:moveTo>
                      <a:pt x="10996" y="8286"/>
                    </a:moveTo>
                    <a:lnTo>
                      <a:pt x="10996" y="8633"/>
                    </a:lnTo>
                    <a:cubicBezTo>
                      <a:pt x="10996" y="8822"/>
                      <a:pt x="10838" y="8980"/>
                      <a:pt x="10618" y="8980"/>
                    </a:cubicBezTo>
                    <a:lnTo>
                      <a:pt x="1009" y="8980"/>
                    </a:lnTo>
                    <a:cubicBezTo>
                      <a:pt x="820" y="8980"/>
                      <a:pt x="662" y="8822"/>
                      <a:pt x="662" y="8633"/>
                    </a:cubicBezTo>
                    <a:lnTo>
                      <a:pt x="662" y="8286"/>
                    </a:lnTo>
                    <a:close/>
                    <a:moveTo>
                      <a:pt x="6617" y="9641"/>
                    </a:moveTo>
                    <a:lnTo>
                      <a:pt x="6932" y="11027"/>
                    </a:lnTo>
                    <a:lnTo>
                      <a:pt x="4632" y="11027"/>
                    </a:lnTo>
                    <a:lnTo>
                      <a:pt x="4947" y="9641"/>
                    </a:lnTo>
                    <a:close/>
                    <a:moveTo>
                      <a:pt x="1009" y="1"/>
                    </a:moveTo>
                    <a:cubicBezTo>
                      <a:pt x="473" y="1"/>
                      <a:pt x="1" y="473"/>
                      <a:pt x="1" y="1040"/>
                    </a:cubicBezTo>
                    <a:lnTo>
                      <a:pt x="1" y="8570"/>
                    </a:lnTo>
                    <a:cubicBezTo>
                      <a:pt x="1" y="9137"/>
                      <a:pt x="473" y="9610"/>
                      <a:pt x="1009" y="9610"/>
                    </a:cubicBezTo>
                    <a:lnTo>
                      <a:pt x="4285" y="9610"/>
                    </a:lnTo>
                    <a:lnTo>
                      <a:pt x="3970" y="10996"/>
                    </a:lnTo>
                    <a:lnTo>
                      <a:pt x="3057" y="10996"/>
                    </a:lnTo>
                    <a:cubicBezTo>
                      <a:pt x="2868" y="10996"/>
                      <a:pt x="2710" y="11153"/>
                      <a:pt x="2710" y="11342"/>
                    </a:cubicBezTo>
                    <a:cubicBezTo>
                      <a:pt x="2710" y="11531"/>
                      <a:pt x="2868" y="11689"/>
                      <a:pt x="3057" y="11689"/>
                    </a:cubicBezTo>
                    <a:lnTo>
                      <a:pt x="8538" y="11689"/>
                    </a:lnTo>
                    <a:cubicBezTo>
                      <a:pt x="8727" y="11689"/>
                      <a:pt x="8885" y="11531"/>
                      <a:pt x="8885" y="11342"/>
                    </a:cubicBezTo>
                    <a:cubicBezTo>
                      <a:pt x="8885" y="11153"/>
                      <a:pt x="8727" y="10996"/>
                      <a:pt x="8538" y="10996"/>
                    </a:cubicBezTo>
                    <a:lnTo>
                      <a:pt x="7625" y="10996"/>
                    </a:lnTo>
                    <a:lnTo>
                      <a:pt x="7310" y="9610"/>
                    </a:lnTo>
                    <a:lnTo>
                      <a:pt x="10618" y="9610"/>
                    </a:lnTo>
                    <a:cubicBezTo>
                      <a:pt x="11185" y="9610"/>
                      <a:pt x="11657" y="9137"/>
                      <a:pt x="11657" y="8570"/>
                    </a:cubicBezTo>
                    <a:lnTo>
                      <a:pt x="11657" y="1040"/>
                    </a:lnTo>
                    <a:cubicBezTo>
                      <a:pt x="11657" y="473"/>
                      <a:pt x="11185" y="1"/>
                      <a:pt x="10618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7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sz="2400" dirty="0">
                  <a:solidFill>
                    <a:schemeClr val="bg1"/>
                  </a:solidFill>
                  <a:latin typeface="Segoe"/>
                  <a:cs typeface="Arial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CAEE703-6B51-8913-D4C6-9A7512C1B7B8}"/>
              </a:ext>
            </a:extLst>
          </p:cNvPr>
          <p:cNvGrpSpPr/>
          <p:nvPr/>
        </p:nvGrpSpPr>
        <p:grpSpPr>
          <a:xfrm>
            <a:off x="632177" y="4314275"/>
            <a:ext cx="711201" cy="662859"/>
            <a:chOff x="632177" y="4314275"/>
            <a:chExt cx="711201" cy="662859"/>
          </a:xfrm>
        </p:grpSpPr>
        <p:sp>
          <p:nvSpPr>
            <p:cNvPr id="5" name="Elipse 9">
              <a:extLst>
                <a:ext uri="{FF2B5EF4-FFF2-40B4-BE49-F238E27FC236}">
                  <a16:creationId xmlns:a16="http://schemas.microsoft.com/office/drawing/2014/main" id="{8D1C93D2-8E50-81B4-4144-5DCB30B6A60F}"/>
                </a:ext>
              </a:extLst>
            </p:cNvPr>
            <p:cNvSpPr/>
            <p:nvPr/>
          </p:nvSpPr>
          <p:spPr>
            <a:xfrm>
              <a:off x="632177" y="4314275"/>
              <a:ext cx="711201" cy="662859"/>
            </a:xfrm>
            <a:prstGeom prst="ellipse">
              <a:avLst/>
            </a:prstGeom>
            <a:solidFill>
              <a:srgbClr val="46B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098DAFE-BC95-5A07-E990-F9081BA998F1}"/>
                </a:ext>
              </a:extLst>
            </p:cNvPr>
            <p:cNvGrpSpPr/>
            <p:nvPr/>
          </p:nvGrpSpPr>
          <p:grpSpPr>
            <a:xfrm>
              <a:off x="811304" y="4490645"/>
              <a:ext cx="352946" cy="332696"/>
              <a:chOff x="730787" y="2737882"/>
              <a:chExt cx="513980" cy="459494"/>
            </a:xfrm>
          </p:grpSpPr>
          <p:sp>
            <p:nvSpPr>
              <p:cNvPr id="16" name="Google Shape;12530;p89">
                <a:extLst>
                  <a:ext uri="{FF2B5EF4-FFF2-40B4-BE49-F238E27FC236}">
                    <a16:creationId xmlns:a16="http://schemas.microsoft.com/office/drawing/2014/main" id="{88DBB0F4-4461-C80B-F681-6025B72C19A5}"/>
                  </a:ext>
                </a:extLst>
              </p:cNvPr>
              <p:cNvSpPr/>
              <p:nvPr userDrawn="1"/>
            </p:nvSpPr>
            <p:spPr>
              <a:xfrm>
                <a:off x="791692" y="2773806"/>
                <a:ext cx="393135" cy="211842"/>
              </a:xfrm>
              <a:custGeom>
                <a:avLst/>
                <a:gdLst/>
                <a:ahLst/>
                <a:cxnLst/>
                <a:rect l="l" t="t" r="r" b="b"/>
                <a:pathLst>
                  <a:path w="8917" h="5389" extrusionOk="0">
                    <a:moveTo>
                      <a:pt x="7877" y="631"/>
                    </a:moveTo>
                    <a:cubicBezTo>
                      <a:pt x="8066" y="631"/>
                      <a:pt x="8223" y="789"/>
                      <a:pt x="8223" y="978"/>
                    </a:cubicBezTo>
                    <a:cubicBezTo>
                      <a:pt x="8223" y="1167"/>
                      <a:pt x="8066" y="1324"/>
                      <a:pt x="7877" y="1324"/>
                    </a:cubicBezTo>
                    <a:cubicBezTo>
                      <a:pt x="7656" y="1324"/>
                      <a:pt x="7498" y="1167"/>
                      <a:pt x="7498" y="978"/>
                    </a:cubicBezTo>
                    <a:cubicBezTo>
                      <a:pt x="7498" y="789"/>
                      <a:pt x="7656" y="631"/>
                      <a:pt x="7877" y="631"/>
                    </a:cubicBezTo>
                    <a:close/>
                    <a:moveTo>
                      <a:pt x="3056" y="1293"/>
                    </a:moveTo>
                    <a:cubicBezTo>
                      <a:pt x="3245" y="1293"/>
                      <a:pt x="3403" y="1450"/>
                      <a:pt x="3403" y="1639"/>
                    </a:cubicBezTo>
                    <a:cubicBezTo>
                      <a:pt x="3403" y="1828"/>
                      <a:pt x="3245" y="1986"/>
                      <a:pt x="3056" y="1986"/>
                    </a:cubicBezTo>
                    <a:cubicBezTo>
                      <a:pt x="2867" y="1986"/>
                      <a:pt x="2710" y="1828"/>
                      <a:pt x="2710" y="1639"/>
                    </a:cubicBezTo>
                    <a:cubicBezTo>
                      <a:pt x="2741" y="1450"/>
                      <a:pt x="2899" y="1293"/>
                      <a:pt x="3056" y="1293"/>
                    </a:cubicBezTo>
                    <a:close/>
                    <a:moveTo>
                      <a:pt x="5797" y="3340"/>
                    </a:moveTo>
                    <a:cubicBezTo>
                      <a:pt x="6018" y="3340"/>
                      <a:pt x="6175" y="3498"/>
                      <a:pt x="6175" y="3687"/>
                    </a:cubicBezTo>
                    <a:cubicBezTo>
                      <a:pt x="6175" y="3876"/>
                      <a:pt x="6018" y="4034"/>
                      <a:pt x="5797" y="4034"/>
                    </a:cubicBezTo>
                    <a:cubicBezTo>
                      <a:pt x="5608" y="4034"/>
                      <a:pt x="5451" y="3876"/>
                      <a:pt x="5451" y="3687"/>
                    </a:cubicBezTo>
                    <a:cubicBezTo>
                      <a:pt x="5451" y="3498"/>
                      <a:pt x="5608" y="3340"/>
                      <a:pt x="5797" y="3340"/>
                    </a:cubicBezTo>
                    <a:close/>
                    <a:moveTo>
                      <a:pt x="1008" y="4034"/>
                    </a:moveTo>
                    <a:cubicBezTo>
                      <a:pt x="1198" y="4034"/>
                      <a:pt x="1355" y="4191"/>
                      <a:pt x="1355" y="4412"/>
                    </a:cubicBezTo>
                    <a:cubicBezTo>
                      <a:pt x="1355" y="4601"/>
                      <a:pt x="1198" y="4758"/>
                      <a:pt x="1008" y="4758"/>
                    </a:cubicBezTo>
                    <a:cubicBezTo>
                      <a:pt x="819" y="4758"/>
                      <a:pt x="662" y="4601"/>
                      <a:pt x="662" y="4412"/>
                    </a:cubicBezTo>
                    <a:cubicBezTo>
                      <a:pt x="662" y="4191"/>
                      <a:pt x="819" y="4034"/>
                      <a:pt x="1008" y="4034"/>
                    </a:cubicBezTo>
                    <a:close/>
                    <a:moveTo>
                      <a:pt x="7908" y="1"/>
                    </a:moveTo>
                    <a:cubicBezTo>
                      <a:pt x="7341" y="1"/>
                      <a:pt x="6868" y="474"/>
                      <a:pt x="6868" y="1009"/>
                    </a:cubicBezTo>
                    <a:cubicBezTo>
                      <a:pt x="6868" y="1198"/>
                      <a:pt x="6963" y="1419"/>
                      <a:pt x="7026" y="1576"/>
                    </a:cubicBezTo>
                    <a:lnTo>
                      <a:pt x="6112" y="2742"/>
                    </a:lnTo>
                    <a:cubicBezTo>
                      <a:pt x="6032" y="2722"/>
                      <a:pt x="5943" y="2711"/>
                      <a:pt x="5850" y="2711"/>
                    </a:cubicBezTo>
                    <a:cubicBezTo>
                      <a:pt x="5650" y="2711"/>
                      <a:pt x="5434" y="2760"/>
                      <a:pt x="5262" y="2868"/>
                    </a:cubicBezTo>
                    <a:lnTo>
                      <a:pt x="4096" y="1954"/>
                    </a:lnTo>
                    <a:cubicBezTo>
                      <a:pt x="4127" y="1891"/>
                      <a:pt x="4127" y="1765"/>
                      <a:pt x="4127" y="1639"/>
                    </a:cubicBezTo>
                    <a:cubicBezTo>
                      <a:pt x="4127" y="1104"/>
                      <a:pt x="3655" y="631"/>
                      <a:pt x="3088" y="631"/>
                    </a:cubicBezTo>
                    <a:cubicBezTo>
                      <a:pt x="2552" y="631"/>
                      <a:pt x="2080" y="1104"/>
                      <a:pt x="2080" y="1639"/>
                    </a:cubicBezTo>
                    <a:cubicBezTo>
                      <a:pt x="2080" y="1828"/>
                      <a:pt x="2143" y="2049"/>
                      <a:pt x="2237" y="2206"/>
                    </a:cubicBezTo>
                    <a:lnTo>
                      <a:pt x="1324" y="3372"/>
                    </a:lnTo>
                    <a:cubicBezTo>
                      <a:pt x="1261" y="3340"/>
                      <a:pt x="1134" y="3340"/>
                      <a:pt x="1008" y="3340"/>
                    </a:cubicBezTo>
                    <a:cubicBezTo>
                      <a:pt x="441" y="3340"/>
                      <a:pt x="0" y="3813"/>
                      <a:pt x="0" y="4349"/>
                    </a:cubicBezTo>
                    <a:cubicBezTo>
                      <a:pt x="0" y="4947"/>
                      <a:pt x="441" y="5388"/>
                      <a:pt x="1008" y="5388"/>
                    </a:cubicBezTo>
                    <a:cubicBezTo>
                      <a:pt x="1576" y="5388"/>
                      <a:pt x="2017" y="4916"/>
                      <a:pt x="2017" y="4349"/>
                    </a:cubicBezTo>
                    <a:cubicBezTo>
                      <a:pt x="2017" y="4160"/>
                      <a:pt x="1954" y="3971"/>
                      <a:pt x="1859" y="3813"/>
                    </a:cubicBezTo>
                    <a:lnTo>
                      <a:pt x="2773" y="2616"/>
                    </a:lnTo>
                    <a:cubicBezTo>
                      <a:pt x="2875" y="2650"/>
                      <a:pt x="2980" y="2667"/>
                      <a:pt x="3087" y="2667"/>
                    </a:cubicBezTo>
                    <a:cubicBezTo>
                      <a:pt x="3278" y="2667"/>
                      <a:pt x="3473" y="2611"/>
                      <a:pt x="3655" y="2490"/>
                    </a:cubicBezTo>
                    <a:lnTo>
                      <a:pt x="4821" y="3403"/>
                    </a:lnTo>
                    <a:cubicBezTo>
                      <a:pt x="4789" y="3498"/>
                      <a:pt x="4789" y="3624"/>
                      <a:pt x="4789" y="3719"/>
                    </a:cubicBezTo>
                    <a:cubicBezTo>
                      <a:pt x="4789" y="4286"/>
                      <a:pt x="5262" y="4758"/>
                      <a:pt x="5797" y="4758"/>
                    </a:cubicBezTo>
                    <a:cubicBezTo>
                      <a:pt x="6364" y="4758"/>
                      <a:pt x="6837" y="4286"/>
                      <a:pt x="6837" y="3719"/>
                    </a:cubicBezTo>
                    <a:cubicBezTo>
                      <a:pt x="6837" y="3529"/>
                      <a:pt x="6742" y="3340"/>
                      <a:pt x="6679" y="3183"/>
                    </a:cubicBezTo>
                    <a:lnTo>
                      <a:pt x="7593" y="1986"/>
                    </a:lnTo>
                    <a:cubicBezTo>
                      <a:pt x="7656" y="2049"/>
                      <a:pt x="7782" y="2049"/>
                      <a:pt x="7908" y="2049"/>
                    </a:cubicBezTo>
                    <a:cubicBezTo>
                      <a:pt x="8444" y="2049"/>
                      <a:pt x="8916" y="1576"/>
                      <a:pt x="8916" y="1009"/>
                    </a:cubicBezTo>
                    <a:cubicBezTo>
                      <a:pt x="8916" y="474"/>
                      <a:pt x="8444" y="1"/>
                      <a:pt x="7908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7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sz="2400" dirty="0">
                  <a:solidFill>
                    <a:schemeClr val="bg1"/>
                  </a:solidFill>
                  <a:latin typeface="Segoe"/>
                  <a:cs typeface="Arial"/>
                </a:endParaRPr>
              </a:p>
            </p:txBody>
          </p:sp>
          <p:sp>
            <p:nvSpPr>
              <p:cNvPr id="17" name="Google Shape;12531;p89">
                <a:extLst>
                  <a:ext uri="{FF2B5EF4-FFF2-40B4-BE49-F238E27FC236}">
                    <a16:creationId xmlns:a16="http://schemas.microsoft.com/office/drawing/2014/main" id="{85008BD7-0B4B-C2C1-DF9F-92E03ACF2167}"/>
                  </a:ext>
                </a:extLst>
              </p:cNvPr>
              <p:cNvSpPr/>
              <p:nvPr userDrawn="1"/>
            </p:nvSpPr>
            <p:spPr>
              <a:xfrm>
                <a:off x="730787" y="2737882"/>
                <a:ext cx="513980" cy="459494"/>
              </a:xfrm>
              <a:custGeom>
                <a:avLst/>
                <a:gdLst/>
                <a:ahLst/>
                <a:cxnLst/>
                <a:rect l="l" t="t" r="r" b="b"/>
                <a:pathLst>
                  <a:path w="11658" h="11689" extrusionOk="0">
                    <a:moveTo>
                      <a:pt x="10586" y="725"/>
                    </a:moveTo>
                    <a:cubicBezTo>
                      <a:pt x="10807" y="725"/>
                      <a:pt x="10964" y="883"/>
                      <a:pt x="10964" y="1072"/>
                    </a:cubicBezTo>
                    <a:lnTo>
                      <a:pt x="10964" y="7593"/>
                    </a:lnTo>
                    <a:lnTo>
                      <a:pt x="631" y="7593"/>
                    </a:lnTo>
                    <a:lnTo>
                      <a:pt x="631" y="1072"/>
                    </a:lnTo>
                    <a:cubicBezTo>
                      <a:pt x="662" y="883"/>
                      <a:pt x="820" y="725"/>
                      <a:pt x="977" y="725"/>
                    </a:cubicBezTo>
                    <a:close/>
                    <a:moveTo>
                      <a:pt x="10996" y="8286"/>
                    </a:moveTo>
                    <a:lnTo>
                      <a:pt x="10996" y="8633"/>
                    </a:lnTo>
                    <a:cubicBezTo>
                      <a:pt x="10996" y="8822"/>
                      <a:pt x="10838" y="8980"/>
                      <a:pt x="10618" y="8980"/>
                    </a:cubicBezTo>
                    <a:lnTo>
                      <a:pt x="1009" y="8980"/>
                    </a:lnTo>
                    <a:cubicBezTo>
                      <a:pt x="820" y="8980"/>
                      <a:pt x="662" y="8822"/>
                      <a:pt x="662" y="8633"/>
                    </a:cubicBezTo>
                    <a:lnTo>
                      <a:pt x="662" y="8286"/>
                    </a:lnTo>
                    <a:close/>
                    <a:moveTo>
                      <a:pt x="6617" y="9641"/>
                    </a:moveTo>
                    <a:lnTo>
                      <a:pt x="6932" y="11027"/>
                    </a:lnTo>
                    <a:lnTo>
                      <a:pt x="4632" y="11027"/>
                    </a:lnTo>
                    <a:lnTo>
                      <a:pt x="4947" y="9641"/>
                    </a:lnTo>
                    <a:close/>
                    <a:moveTo>
                      <a:pt x="1009" y="1"/>
                    </a:moveTo>
                    <a:cubicBezTo>
                      <a:pt x="473" y="1"/>
                      <a:pt x="1" y="473"/>
                      <a:pt x="1" y="1040"/>
                    </a:cubicBezTo>
                    <a:lnTo>
                      <a:pt x="1" y="8570"/>
                    </a:lnTo>
                    <a:cubicBezTo>
                      <a:pt x="1" y="9137"/>
                      <a:pt x="473" y="9610"/>
                      <a:pt x="1009" y="9610"/>
                    </a:cubicBezTo>
                    <a:lnTo>
                      <a:pt x="4285" y="9610"/>
                    </a:lnTo>
                    <a:lnTo>
                      <a:pt x="3970" y="10996"/>
                    </a:lnTo>
                    <a:lnTo>
                      <a:pt x="3057" y="10996"/>
                    </a:lnTo>
                    <a:cubicBezTo>
                      <a:pt x="2868" y="10996"/>
                      <a:pt x="2710" y="11153"/>
                      <a:pt x="2710" y="11342"/>
                    </a:cubicBezTo>
                    <a:cubicBezTo>
                      <a:pt x="2710" y="11531"/>
                      <a:pt x="2868" y="11689"/>
                      <a:pt x="3057" y="11689"/>
                    </a:cubicBezTo>
                    <a:lnTo>
                      <a:pt x="8538" y="11689"/>
                    </a:lnTo>
                    <a:cubicBezTo>
                      <a:pt x="8727" y="11689"/>
                      <a:pt x="8885" y="11531"/>
                      <a:pt x="8885" y="11342"/>
                    </a:cubicBezTo>
                    <a:cubicBezTo>
                      <a:pt x="8885" y="11153"/>
                      <a:pt x="8727" y="10996"/>
                      <a:pt x="8538" y="10996"/>
                    </a:cubicBezTo>
                    <a:lnTo>
                      <a:pt x="7625" y="10996"/>
                    </a:lnTo>
                    <a:lnTo>
                      <a:pt x="7310" y="9610"/>
                    </a:lnTo>
                    <a:lnTo>
                      <a:pt x="10618" y="9610"/>
                    </a:lnTo>
                    <a:cubicBezTo>
                      <a:pt x="11185" y="9610"/>
                      <a:pt x="11657" y="9137"/>
                      <a:pt x="11657" y="8570"/>
                    </a:cubicBezTo>
                    <a:lnTo>
                      <a:pt x="11657" y="1040"/>
                    </a:lnTo>
                    <a:cubicBezTo>
                      <a:pt x="11657" y="473"/>
                      <a:pt x="11185" y="1"/>
                      <a:pt x="10618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7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sz="2400" dirty="0">
                  <a:solidFill>
                    <a:schemeClr val="bg1"/>
                  </a:solidFill>
                  <a:latin typeface="Segoe"/>
                  <a:cs typeface="Arial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4E69651-C9F5-FDAA-6706-5D4CDF51D403}"/>
              </a:ext>
            </a:extLst>
          </p:cNvPr>
          <p:cNvGrpSpPr/>
          <p:nvPr/>
        </p:nvGrpSpPr>
        <p:grpSpPr>
          <a:xfrm>
            <a:off x="632177" y="5221110"/>
            <a:ext cx="711201" cy="662859"/>
            <a:chOff x="632177" y="5221110"/>
            <a:chExt cx="711201" cy="662859"/>
          </a:xfrm>
        </p:grpSpPr>
        <p:sp>
          <p:nvSpPr>
            <p:cNvPr id="6" name="Elipse 9">
              <a:extLst>
                <a:ext uri="{FF2B5EF4-FFF2-40B4-BE49-F238E27FC236}">
                  <a16:creationId xmlns:a16="http://schemas.microsoft.com/office/drawing/2014/main" id="{2B2148A6-CC53-261E-B843-74F1FC013ED7}"/>
                </a:ext>
              </a:extLst>
            </p:cNvPr>
            <p:cNvSpPr/>
            <p:nvPr/>
          </p:nvSpPr>
          <p:spPr>
            <a:xfrm>
              <a:off x="632177" y="5221110"/>
              <a:ext cx="711201" cy="662859"/>
            </a:xfrm>
            <a:prstGeom prst="ellipse">
              <a:avLst/>
            </a:prstGeom>
            <a:solidFill>
              <a:srgbClr val="034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096560C-4A08-A254-DB8C-F01B048FBB26}"/>
                </a:ext>
              </a:extLst>
            </p:cNvPr>
            <p:cNvGrpSpPr/>
            <p:nvPr/>
          </p:nvGrpSpPr>
          <p:grpSpPr>
            <a:xfrm>
              <a:off x="828711" y="5397480"/>
              <a:ext cx="352946" cy="332696"/>
              <a:chOff x="730787" y="2737882"/>
              <a:chExt cx="513980" cy="459494"/>
            </a:xfrm>
          </p:grpSpPr>
          <p:sp>
            <p:nvSpPr>
              <p:cNvPr id="19" name="Google Shape;12530;p89">
                <a:extLst>
                  <a:ext uri="{FF2B5EF4-FFF2-40B4-BE49-F238E27FC236}">
                    <a16:creationId xmlns:a16="http://schemas.microsoft.com/office/drawing/2014/main" id="{6135DD46-B7A4-C71D-D5CF-BF8E285BB428}"/>
                  </a:ext>
                </a:extLst>
              </p:cNvPr>
              <p:cNvSpPr/>
              <p:nvPr userDrawn="1"/>
            </p:nvSpPr>
            <p:spPr>
              <a:xfrm>
                <a:off x="791692" y="2773806"/>
                <a:ext cx="393135" cy="211842"/>
              </a:xfrm>
              <a:custGeom>
                <a:avLst/>
                <a:gdLst/>
                <a:ahLst/>
                <a:cxnLst/>
                <a:rect l="l" t="t" r="r" b="b"/>
                <a:pathLst>
                  <a:path w="8917" h="5389" extrusionOk="0">
                    <a:moveTo>
                      <a:pt x="7877" y="631"/>
                    </a:moveTo>
                    <a:cubicBezTo>
                      <a:pt x="8066" y="631"/>
                      <a:pt x="8223" y="789"/>
                      <a:pt x="8223" y="978"/>
                    </a:cubicBezTo>
                    <a:cubicBezTo>
                      <a:pt x="8223" y="1167"/>
                      <a:pt x="8066" y="1324"/>
                      <a:pt x="7877" y="1324"/>
                    </a:cubicBezTo>
                    <a:cubicBezTo>
                      <a:pt x="7656" y="1324"/>
                      <a:pt x="7498" y="1167"/>
                      <a:pt x="7498" y="978"/>
                    </a:cubicBezTo>
                    <a:cubicBezTo>
                      <a:pt x="7498" y="789"/>
                      <a:pt x="7656" y="631"/>
                      <a:pt x="7877" y="631"/>
                    </a:cubicBezTo>
                    <a:close/>
                    <a:moveTo>
                      <a:pt x="3056" y="1293"/>
                    </a:moveTo>
                    <a:cubicBezTo>
                      <a:pt x="3245" y="1293"/>
                      <a:pt x="3403" y="1450"/>
                      <a:pt x="3403" y="1639"/>
                    </a:cubicBezTo>
                    <a:cubicBezTo>
                      <a:pt x="3403" y="1828"/>
                      <a:pt x="3245" y="1986"/>
                      <a:pt x="3056" y="1986"/>
                    </a:cubicBezTo>
                    <a:cubicBezTo>
                      <a:pt x="2867" y="1986"/>
                      <a:pt x="2710" y="1828"/>
                      <a:pt x="2710" y="1639"/>
                    </a:cubicBezTo>
                    <a:cubicBezTo>
                      <a:pt x="2741" y="1450"/>
                      <a:pt x="2899" y="1293"/>
                      <a:pt x="3056" y="1293"/>
                    </a:cubicBezTo>
                    <a:close/>
                    <a:moveTo>
                      <a:pt x="5797" y="3340"/>
                    </a:moveTo>
                    <a:cubicBezTo>
                      <a:pt x="6018" y="3340"/>
                      <a:pt x="6175" y="3498"/>
                      <a:pt x="6175" y="3687"/>
                    </a:cubicBezTo>
                    <a:cubicBezTo>
                      <a:pt x="6175" y="3876"/>
                      <a:pt x="6018" y="4034"/>
                      <a:pt x="5797" y="4034"/>
                    </a:cubicBezTo>
                    <a:cubicBezTo>
                      <a:pt x="5608" y="4034"/>
                      <a:pt x="5451" y="3876"/>
                      <a:pt x="5451" y="3687"/>
                    </a:cubicBezTo>
                    <a:cubicBezTo>
                      <a:pt x="5451" y="3498"/>
                      <a:pt x="5608" y="3340"/>
                      <a:pt x="5797" y="3340"/>
                    </a:cubicBezTo>
                    <a:close/>
                    <a:moveTo>
                      <a:pt x="1008" y="4034"/>
                    </a:moveTo>
                    <a:cubicBezTo>
                      <a:pt x="1198" y="4034"/>
                      <a:pt x="1355" y="4191"/>
                      <a:pt x="1355" y="4412"/>
                    </a:cubicBezTo>
                    <a:cubicBezTo>
                      <a:pt x="1355" y="4601"/>
                      <a:pt x="1198" y="4758"/>
                      <a:pt x="1008" y="4758"/>
                    </a:cubicBezTo>
                    <a:cubicBezTo>
                      <a:pt x="819" y="4758"/>
                      <a:pt x="662" y="4601"/>
                      <a:pt x="662" y="4412"/>
                    </a:cubicBezTo>
                    <a:cubicBezTo>
                      <a:pt x="662" y="4191"/>
                      <a:pt x="819" y="4034"/>
                      <a:pt x="1008" y="4034"/>
                    </a:cubicBezTo>
                    <a:close/>
                    <a:moveTo>
                      <a:pt x="7908" y="1"/>
                    </a:moveTo>
                    <a:cubicBezTo>
                      <a:pt x="7341" y="1"/>
                      <a:pt x="6868" y="474"/>
                      <a:pt x="6868" y="1009"/>
                    </a:cubicBezTo>
                    <a:cubicBezTo>
                      <a:pt x="6868" y="1198"/>
                      <a:pt x="6963" y="1419"/>
                      <a:pt x="7026" y="1576"/>
                    </a:cubicBezTo>
                    <a:lnTo>
                      <a:pt x="6112" y="2742"/>
                    </a:lnTo>
                    <a:cubicBezTo>
                      <a:pt x="6032" y="2722"/>
                      <a:pt x="5943" y="2711"/>
                      <a:pt x="5850" y="2711"/>
                    </a:cubicBezTo>
                    <a:cubicBezTo>
                      <a:pt x="5650" y="2711"/>
                      <a:pt x="5434" y="2760"/>
                      <a:pt x="5262" y="2868"/>
                    </a:cubicBezTo>
                    <a:lnTo>
                      <a:pt x="4096" y="1954"/>
                    </a:lnTo>
                    <a:cubicBezTo>
                      <a:pt x="4127" y="1891"/>
                      <a:pt x="4127" y="1765"/>
                      <a:pt x="4127" y="1639"/>
                    </a:cubicBezTo>
                    <a:cubicBezTo>
                      <a:pt x="4127" y="1104"/>
                      <a:pt x="3655" y="631"/>
                      <a:pt x="3088" y="631"/>
                    </a:cubicBezTo>
                    <a:cubicBezTo>
                      <a:pt x="2552" y="631"/>
                      <a:pt x="2080" y="1104"/>
                      <a:pt x="2080" y="1639"/>
                    </a:cubicBezTo>
                    <a:cubicBezTo>
                      <a:pt x="2080" y="1828"/>
                      <a:pt x="2143" y="2049"/>
                      <a:pt x="2237" y="2206"/>
                    </a:cubicBezTo>
                    <a:lnTo>
                      <a:pt x="1324" y="3372"/>
                    </a:lnTo>
                    <a:cubicBezTo>
                      <a:pt x="1261" y="3340"/>
                      <a:pt x="1134" y="3340"/>
                      <a:pt x="1008" y="3340"/>
                    </a:cubicBezTo>
                    <a:cubicBezTo>
                      <a:pt x="441" y="3340"/>
                      <a:pt x="0" y="3813"/>
                      <a:pt x="0" y="4349"/>
                    </a:cubicBezTo>
                    <a:cubicBezTo>
                      <a:pt x="0" y="4947"/>
                      <a:pt x="441" y="5388"/>
                      <a:pt x="1008" y="5388"/>
                    </a:cubicBezTo>
                    <a:cubicBezTo>
                      <a:pt x="1576" y="5388"/>
                      <a:pt x="2017" y="4916"/>
                      <a:pt x="2017" y="4349"/>
                    </a:cubicBezTo>
                    <a:cubicBezTo>
                      <a:pt x="2017" y="4160"/>
                      <a:pt x="1954" y="3971"/>
                      <a:pt x="1859" y="3813"/>
                    </a:cubicBezTo>
                    <a:lnTo>
                      <a:pt x="2773" y="2616"/>
                    </a:lnTo>
                    <a:cubicBezTo>
                      <a:pt x="2875" y="2650"/>
                      <a:pt x="2980" y="2667"/>
                      <a:pt x="3087" y="2667"/>
                    </a:cubicBezTo>
                    <a:cubicBezTo>
                      <a:pt x="3278" y="2667"/>
                      <a:pt x="3473" y="2611"/>
                      <a:pt x="3655" y="2490"/>
                    </a:cubicBezTo>
                    <a:lnTo>
                      <a:pt x="4821" y="3403"/>
                    </a:lnTo>
                    <a:cubicBezTo>
                      <a:pt x="4789" y="3498"/>
                      <a:pt x="4789" y="3624"/>
                      <a:pt x="4789" y="3719"/>
                    </a:cubicBezTo>
                    <a:cubicBezTo>
                      <a:pt x="4789" y="4286"/>
                      <a:pt x="5262" y="4758"/>
                      <a:pt x="5797" y="4758"/>
                    </a:cubicBezTo>
                    <a:cubicBezTo>
                      <a:pt x="6364" y="4758"/>
                      <a:pt x="6837" y="4286"/>
                      <a:pt x="6837" y="3719"/>
                    </a:cubicBezTo>
                    <a:cubicBezTo>
                      <a:pt x="6837" y="3529"/>
                      <a:pt x="6742" y="3340"/>
                      <a:pt x="6679" y="3183"/>
                    </a:cubicBezTo>
                    <a:lnTo>
                      <a:pt x="7593" y="1986"/>
                    </a:lnTo>
                    <a:cubicBezTo>
                      <a:pt x="7656" y="2049"/>
                      <a:pt x="7782" y="2049"/>
                      <a:pt x="7908" y="2049"/>
                    </a:cubicBezTo>
                    <a:cubicBezTo>
                      <a:pt x="8444" y="2049"/>
                      <a:pt x="8916" y="1576"/>
                      <a:pt x="8916" y="1009"/>
                    </a:cubicBezTo>
                    <a:cubicBezTo>
                      <a:pt x="8916" y="474"/>
                      <a:pt x="8444" y="1"/>
                      <a:pt x="7908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7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sz="2400" dirty="0">
                  <a:solidFill>
                    <a:schemeClr val="bg1"/>
                  </a:solidFill>
                  <a:latin typeface="Segoe"/>
                  <a:cs typeface="Arial"/>
                </a:endParaRPr>
              </a:p>
            </p:txBody>
          </p:sp>
          <p:sp>
            <p:nvSpPr>
              <p:cNvPr id="20" name="Google Shape;12531;p89">
                <a:extLst>
                  <a:ext uri="{FF2B5EF4-FFF2-40B4-BE49-F238E27FC236}">
                    <a16:creationId xmlns:a16="http://schemas.microsoft.com/office/drawing/2014/main" id="{3ECC4131-A59D-6018-4FA6-DA46B9615440}"/>
                  </a:ext>
                </a:extLst>
              </p:cNvPr>
              <p:cNvSpPr/>
              <p:nvPr userDrawn="1"/>
            </p:nvSpPr>
            <p:spPr>
              <a:xfrm>
                <a:off x="730787" y="2737882"/>
                <a:ext cx="513980" cy="459494"/>
              </a:xfrm>
              <a:custGeom>
                <a:avLst/>
                <a:gdLst/>
                <a:ahLst/>
                <a:cxnLst/>
                <a:rect l="l" t="t" r="r" b="b"/>
                <a:pathLst>
                  <a:path w="11658" h="11689" extrusionOk="0">
                    <a:moveTo>
                      <a:pt x="10586" y="725"/>
                    </a:moveTo>
                    <a:cubicBezTo>
                      <a:pt x="10807" y="725"/>
                      <a:pt x="10964" y="883"/>
                      <a:pt x="10964" y="1072"/>
                    </a:cubicBezTo>
                    <a:lnTo>
                      <a:pt x="10964" y="7593"/>
                    </a:lnTo>
                    <a:lnTo>
                      <a:pt x="631" y="7593"/>
                    </a:lnTo>
                    <a:lnTo>
                      <a:pt x="631" y="1072"/>
                    </a:lnTo>
                    <a:cubicBezTo>
                      <a:pt x="662" y="883"/>
                      <a:pt x="820" y="725"/>
                      <a:pt x="977" y="725"/>
                    </a:cubicBezTo>
                    <a:close/>
                    <a:moveTo>
                      <a:pt x="10996" y="8286"/>
                    </a:moveTo>
                    <a:lnTo>
                      <a:pt x="10996" y="8633"/>
                    </a:lnTo>
                    <a:cubicBezTo>
                      <a:pt x="10996" y="8822"/>
                      <a:pt x="10838" y="8980"/>
                      <a:pt x="10618" y="8980"/>
                    </a:cubicBezTo>
                    <a:lnTo>
                      <a:pt x="1009" y="8980"/>
                    </a:lnTo>
                    <a:cubicBezTo>
                      <a:pt x="820" y="8980"/>
                      <a:pt x="662" y="8822"/>
                      <a:pt x="662" y="8633"/>
                    </a:cubicBezTo>
                    <a:lnTo>
                      <a:pt x="662" y="8286"/>
                    </a:lnTo>
                    <a:close/>
                    <a:moveTo>
                      <a:pt x="6617" y="9641"/>
                    </a:moveTo>
                    <a:lnTo>
                      <a:pt x="6932" y="11027"/>
                    </a:lnTo>
                    <a:lnTo>
                      <a:pt x="4632" y="11027"/>
                    </a:lnTo>
                    <a:lnTo>
                      <a:pt x="4947" y="9641"/>
                    </a:lnTo>
                    <a:close/>
                    <a:moveTo>
                      <a:pt x="1009" y="1"/>
                    </a:moveTo>
                    <a:cubicBezTo>
                      <a:pt x="473" y="1"/>
                      <a:pt x="1" y="473"/>
                      <a:pt x="1" y="1040"/>
                    </a:cubicBezTo>
                    <a:lnTo>
                      <a:pt x="1" y="8570"/>
                    </a:lnTo>
                    <a:cubicBezTo>
                      <a:pt x="1" y="9137"/>
                      <a:pt x="473" y="9610"/>
                      <a:pt x="1009" y="9610"/>
                    </a:cubicBezTo>
                    <a:lnTo>
                      <a:pt x="4285" y="9610"/>
                    </a:lnTo>
                    <a:lnTo>
                      <a:pt x="3970" y="10996"/>
                    </a:lnTo>
                    <a:lnTo>
                      <a:pt x="3057" y="10996"/>
                    </a:lnTo>
                    <a:cubicBezTo>
                      <a:pt x="2868" y="10996"/>
                      <a:pt x="2710" y="11153"/>
                      <a:pt x="2710" y="11342"/>
                    </a:cubicBezTo>
                    <a:cubicBezTo>
                      <a:pt x="2710" y="11531"/>
                      <a:pt x="2868" y="11689"/>
                      <a:pt x="3057" y="11689"/>
                    </a:cubicBezTo>
                    <a:lnTo>
                      <a:pt x="8538" y="11689"/>
                    </a:lnTo>
                    <a:cubicBezTo>
                      <a:pt x="8727" y="11689"/>
                      <a:pt x="8885" y="11531"/>
                      <a:pt x="8885" y="11342"/>
                    </a:cubicBezTo>
                    <a:cubicBezTo>
                      <a:pt x="8885" y="11153"/>
                      <a:pt x="8727" y="10996"/>
                      <a:pt x="8538" y="10996"/>
                    </a:cubicBezTo>
                    <a:lnTo>
                      <a:pt x="7625" y="10996"/>
                    </a:lnTo>
                    <a:lnTo>
                      <a:pt x="7310" y="9610"/>
                    </a:lnTo>
                    <a:lnTo>
                      <a:pt x="10618" y="9610"/>
                    </a:lnTo>
                    <a:cubicBezTo>
                      <a:pt x="11185" y="9610"/>
                      <a:pt x="11657" y="9137"/>
                      <a:pt x="11657" y="8570"/>
                    </a:cubicBezTo>
                    <a:lnTo>
                      <a:pt x="11657" y="1040"/>
                    </a:lnTo>
                    <a:cubicBezTo>
                      <a:pt x="11657" y="473"/>
                      <a:pt x="11185" y="1"/>
                      <a:pt x="10618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7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sz="2400" dirty="0">
                  <a:solidFill>
                    <a:schemeClr val="bg1"/>
                  </a:solidFill>
                  <a:latin typeface="Segoe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7602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2">
            <a:extLst>
              <a:ext uri="{FF2B5EF4-FFF2-40B4-BE49-F238E27FC236}">
                <a16:creationId xmlns:a16="http://schemas.microsoft.com/office/drawing/2014/main" id="{2A4D0E1F-755A-5078-7E47-ACFD429159CC}"/>
              </a:ext>
            </a:extLst>
          </p:cNvPr>
          <p:cNvSpPr txBox="1"/>
          <p:nvPr/>
        </p:nvSpPr>
        <p:spPr>
          <a:xfrm>
            <a:off x="739421" y="1921710"/>
            <a:ext cx="5627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D-DIN" panose="020B0504030202030204" pitchFamily="34" charset="77"/>
              </a:rPr>
              <a:t>Aquí puedes escribir una descripción corta.</a:t>
            </a:r>
          </a:p>
          <a:p>
            <a:endParaRPr lang="es-CO" dirty="0">
              <a:solidFill>
                <a:schemeClr val="bg1"/>
              </a:solidFill>
              <a:latin typeface="D-DIN" panose="020B0504030202030204" pitchFamily="34" charset="77"/>
            </a:endParaRPr>
          </a:p>
        </p:txBody>
      </p:sp>
      <p:sp>
        <p:nvSpPr>
          <p:cNvPr id="3" name="CuadroTexto 22">
            <a:extLst>
              <a:ext uri="{FF2B5EF4-FFF2-40B4-BE49-F238E27FC236}">
                <a16:creationId xmlns:a16="http://schemas.microsoft.com/office/drawing/2014/main" id="{2DCCA291-558E-7084-AAA3-6975AF45A085}"/>
              </a:ext>
            </a:extLst>
          </p:cNvPr>
          <p:cNvSpPr txBox="1"/>
          <p:nvPr/>
        </p:nvSpPr>
        <p:spPr>
          <a:xfrm>
            <a:off x="322425" y="278141"/>
            <a:ext cx="8007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D-DIN" panose="020B0504030202030204" pitchFamily="34" charset="77"/>
              </a:rPr>
              <a:t>Título de </a:t>
            </a:r>
          </a:p>
          <a:p>
            <a:r>
              <a:rPr lang="es-CO" sz="3600" b="1" dirty="0">
                <a:solidFill>
                  <a:schemeClr val="bg1"/>
                </a:solidFill>
                <a:latin typeface="D-DIN" panose="020B0504030202030204" pitchFamily="34" charset="77"/>
              </a:rPr>
              <a:t>Sección o subsección </a:t>
            </a:r>
            <a:endParaRPr lang="es-CO" b="1" dirty="0">
              <a:solidFill>
                <a:schemeClr val="bg1"/>
              </a:solidFill>
              <a:latin typeface="D-DIN" panose="020B0504030202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13526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2">
            <a:extLst>
              <a:ext uri="{FF2B5EF4-FFF2-40B4-BE49-F238E27FC236}">
                <a16:creationId xmlns:a16="http://schemas.microsoft.com/office/drawing/2014/main" id="{671BC603-4B20-4BEC-C78E-8D533B4323EC}"/>
              </a:ext>
            </a:extLst>
          </p:cNvPr>
          <p:cNvSpPr txBox="1"/>
          <p:nvPr/>
        </p:nvSpPr>
        <p:spPr>
          <a:xfrm>
            <a:off x="222064" y="1224787"/>
            <a:ext cx="5627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D-DIN" panose="020B0504030202030204" pitchFamily="34" charset="77"/>
              </a:rPr>
              <a:t>Aquí puedes escribir una descripción corta de la sección.</a:t>
            </a:r>
          </a:p>
          <a:p>
            <a:endParaRPr lang="es-CO" dirty="0">
              <a:solidFill>
                <a:schemeClr val="bg1"/>
              </a:solidFill>
              <a:latin typeface="D-DIN" panose="020B0504030202030204" pitchFamily="34" charset="77"/>
            </a:endParaRPr>
          </a:p>
        </p:txBody>
      </p:sp>
      <p:sp>
        <p:nvSpPr>
          <p:cNvPr id="3" name="CuadroTexto 22">
            <a:extLst>
              <a:ext uri="{FF2B5EF4-FFF2-40B4-BE49-F238E27FC236}">
                <a16:creationId xmlns:a16="http://schemas.microsoft.com/office/drawing/2014/main" id="{72C776FA-39A4-63CC-3DBB-41F1482072A0}"/>
              </a:ext>
            </a:extLst>
          </p:cNvPr>
          <p:cNvSpPr txBox="1"/>
          <p:nvPr/>
        </p:nvSpPr>
        <p:spPr>
          <a:xfrm>
            <a:off x="294254" y="186242"/>
            <a:ext cx="3375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D-DIN" panose="020B0504030202030204" pitchFamily="34" charset="77"/>
              </a:rPr>
              <a:t>Título de </a:t>
            </a:r>
          </a:p>
          <a:p>
            <a:r>
              <a:rPr lang="es-CO" sz="3600" b="1" dirty="0">
                <a:solidFill>
                  <a:schemeClr val="bg1"/>
                </a:solidFill>
                <a:latin typeface="D-DIN" panose="020B0504030202030204" pitchFamily="34" charset="77"/>
              </a:rPr>
              <a:t>Sección</a:t>
            </a:r>
            <a:endParaRPr lang="es-CO" b="1" dirty="0">
              <a:solidFill>
                <a:schemeClr val="bg1"/>
              </a:solidFill>
              <a:latin typeface="D-DIN" panose="020B0504030202030204" pitchFamily="34" charset="77"/>
            </a:endParaRPr>
          </a:p>
          <a:p>
            <a:endParaRPr lang="es-CO" dirty="0">
              <a:solidFill>
                <a:schemeClr val="bg1"/>
              </a:solidFill>
              <a:latin typeface="D-DIN" panose="020B0504030202030204" pitchFamily="34" charset="77"/>
            </a:endParaRPr>
          </a:p>
        </p:txBody>
      </p:sp>
      <p:sp>
        <p:nvSpPr>
          <p:cNvPr id="4" name="CuadroTexto 22">
            <a:extLst>
              <a:ext uri="{FF2B5EF4-FFF2-40B4-BE49-F238E27FC236}">
                <a16:creationId xmlns:a16="http://schemas.microsoft.com/office/drawing/2014/main" id="{AA07B954-068D-A94A-BB06-AE66F0FD4637}"/>
              </a:ext>
            </a:extLst>
          </p:cNvPr>
          <p:cNvSpPr txBox="1"/>
          <p:nvPr/>
        </p:nvSpPr>
        <p:spPr>
          <a:xfrm>
            <a:off x="294254" y="2747879"/>
            <a:ext cx="4650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bg1"/>
                </a:solidFill>
                <a:latin typeface="D-DIN" panose="020B0504030202030204" pitchFamily="34" charset="77"/>
              </a:rPr>
              <a:t>Aquí puedes escribir.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>
              <a:solidFill>
                <a:schemeClr val="bg1"/>
              </a:solidFill>
              <a:latin typeface="D-DIN" panose="020B050403020203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bg1"/>
                </a:solidFill>
                <a:latin typeface="D-DIN" panose="020B0504030202030204" pitchFamily="34" charset="77"/>
              </a:rPr>
              <a:t>Aquí puedes escribir.</a:t>
            </a:r>
          </a:p>
          <a:p>
            <a:endParaRPr lang="es-CO" dirty="0">
              <a:solidFill>
                <a:schemeClr val="bg1"/>
              </a:solidFill>
              <a:latin typeface="D-DIN" panose="020B0504030202030204" pitchFamily="34" charset="77"/>
            </a:endParaRPr>
          </a:p>
        </p:txBody>
      </p:sp>
      <p:sp>
        <p:nvSpPr>
          <p:cNvPr id="5" name="CuadroTexto 16">
            <a:extLst>
              <a:ext uri="{FF2B5EF4-FFF2-40B4-BE49-F238E27FC236}">
                <a16:creationId xmlns:a16="http://schemas.microsoft.com/office/drawing/2014/main" id="{60A77A54-5375-F25E-DF90-FCFE92F52E5F}"/>
              </a:ext>
            </a:extLst>
          </p:cNvPr>
          <p:cNvSpPr txBox="1"/>
          <p:nvPr/>
        </p:nvSpPr>
        <p:spPr>
          <a:xfrm>
            <a:off x="6626076" y="2224145"/>
            <a:ext cx="4057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b="1" i="0" u="none" strike="noStrike" baseline="0" dirty="0">
                <a:solidFill>
                  <a:schemeClr val="accent6">
                    <a:lumMod val="50000"/>
                  </a:schemeClr>
                </a:solidFill>
                <a:latin typeface="D-DIN Condensed" panose="020B0506030202030204" pitchFamily="34" charset="0"/>
              </a:rPr>
              <a:t>Título</a:t>
            </a:r>
          </a:p>
          <a:p>
            <a:r>
              <a:rPr lang="es-CO" sz="1800" b="0" i="0" u="none" strike="noStrike" baseline="0" dirty="0">
                <a:solidFill>
                  <a:schemeClr val="accent6">
                    <a:lumMod val="50000"/>
                  </a:schemeClr>
                </a:solidFill>
                <a:latin typeface="D-DIN Condensed" panose="020B0506030202030204" pitchFamily="34" charset="0"/>
              </a:rPr>
              <a:t>Agrega aquí el texto que quieras expresar</a:t>
            </a:r>
          </a:p>
        </p:txBody>
      </p:sp>
      <p:sp>
        <p:nvSpPr>
          <p:cNvPr id="6" name="CuadroTexto 16">
            <a:extLst>
              <a:ext uri="{FF2B5EF4-FFF2-40B4-BE49-F238E27FC236}">
                <a16:creationId xmlns:a16="http://schemas.microsoft.com/office/drawing/2014/main" id="{8D11830C-7692-33F3-19F0-06EB715D45BE}"/>
              </a:ext>
            </a:extLst>
          </p:cNvPr>
          <p:cNvSpPr txBox="1"/>
          <p:nvPr/>
        </p:nvSpPr>
        <p:spPr>
          <a:xfrm>
            <a:off x="6626076" y="3024877"/>
            <a:ext cx="4057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b="1" i="0" u="none" strike="noStrike" baseline="0" dirty="0">
                <a:solidFill>
                  <a:schemeClr val="accent6">
                    <a:lumMod val="50000"/>
                  </a:schemeClr>
                </a:solidFill>
                <a:latin typeface="D-DIN Condensed" panose="020B0506030202030204" pitchFamily="34" charset="0"/>
              </a:rPr>
              <a:t>Título</a:t>
            </a:r>
          </a:p>
          <a:p>
            <a:r>
              <a:rPr lang="es-CO" sz="1800" b="0" i="0" u="none" strike="noStrike" baseline="0" dirty="0">
                <a:solidFill>
                  <a:schemeClr val="accent6">
                    <a:lumMod val="50000"/>
                  </a:schemeClr>
                </a:solidFill>
                <a:latin typeface="D-DIN Condensed" panose="020B0506030202030204" pitchFamily="34" charset="0"/>
              </a:rPr>
              <a:t>Agrega aquí el texto que quieras expresar</a:t>
            </a:r>
          </a:p>
        </p:txBody>
      </p:sp>
      <p:sp>
        <p:nvSpPr>
          <p:cNvPr id="7" name="CuadroTexto 16">
            <a:extLst>
              <a:ext uri="{FF2B5EF4-FFF2-40B4-BE49-F238E27FC236}">
                <a16:creationId xmlns:a16="http://schemas.microsoft.com/office/drawing/2014/main" id="{564B80E4-09BF-40D2-EF07-A630782B0076}"/>
              </a:ext>
            </a:extLst>
          </p:cNvPr>
          <p:cNvSpPr txBox="1"/>
          <p:nvPr/>
        </p:nvSpPr>
        <p:spPr>
          <a:xfrm>
            <a:off x="6626076" y="4047685"/>
            <a:ext cx="4057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b="1" i="0" u="none" strike="noStrike" baseline="0" dirty="0">
                <a:solidFill>
                  <a:schemeClr val="accent6">
                    <a:lumMod val="50000"/>
                  </a:schemeClr>
                </a:solidFill>
                <a:latin typeface="D-DIN Condensed" panose="020B0506030202030204" pitchFamily="34" charset="0"/>
              </a:rPr>
              <a:t>Título</a:t>
            </a:r>
          </a:p>
          <a:p>
            <a:r>
              <a:rPr lang="es-CO" sz="1800" b="0" i="0" u="none" strike="noStrike" baseline="0" dirty="0">
                <a:solidFill>
                  <a:schemeClr val="accent6">
                    <a:lumMod val="50000"/>
                  </a:schemeClr>
                </a:solidFill>
                <a:latin typeface="D-DIN Condensed" panose="020B0506030202030204" pitchFamily="34" charset="0"/>
              </a:rPr>
              <a:t>Agrega aquí el texto que quieras expresar</a:t>
            </a:r>
          </a:p>
        </p:txBody>
      </p:sp>
      <p:sp>
        <p:nvSpPr>
          <p:cNvPr id="8" name="CuadroTexto 16">
            <a:extLst>
              <a:ext uri="{FF2B5EF4-FFF2-40B4-BE49-F238E27FC236}">
                <a16:creationId xmlns:a16="http://schemas.microsoft.com/office/drawing/2014/main" id="{5C7E4004-64E3-EC20-7419-835C8095CC0B}"/>
              </a:ext>
            </a:extLst>
          </p:cNvPr>
          <p:cNvSpPr txBox="1"/>
          <p:nvPr/>
        </p:nvSpPr>
        <p:spPr>
          <a:xfrm>
            <a:off x="6626076" y="4950173"/>
            <a:ext cx="4057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b="1" i="0" u="none" strike="noStrike" baseline="0" dirty="0">
                <a:solidFill>
                  <a:schemeClr val="accent6">
                    <a:lumMod val="50000"/>
                  </a:schemeClr>
                </a:solidFill>
                <a:latin typeface="D-DIN Condensed" panose="020B0506030202030204" pitchFamily="34" charset="0"/>
              </a:rPr>
              <a:t>Título</a:t>
            </a:r>
          </a:p>
          <a:p>
            <a:r>
              <a:rPr lang="es-CO" sz="1800" b="0" i="0" u="none" strike="noStrike" baseline="0" dirty="0">
                <a:solidFill>
                  <a:schemeClr val="accent6">
                    <a:lumMod val="50000"/>
                  </a:schemeClr>
                </a:solidFill>
                <a:latin typeface="D-DIN Condensed" panose="020B0506030202030204" pitchFamily="34" charset="0"/>
              </a:rPr>
              <a:t>Agrega aquí el texto que quieras expresar</a:t>
            </a:r>
          </a:p>
        </p:txBody>
      </p:sp>
    </p:spTree>
    <p:extLst>
      <p:ext uri="{BB962C8B-B14F-4D97-AF65-F5344CB8AC3E}">
        <p14:creationId xmlns:p14="http://schemas.microsoft.com/office/powerpoint/2010/main" val="4023175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2">
            <a:extLst>
              <a:ext uri="{FF2B5EF4-FFF2-40B4-BE49-F238E27FC236}">
                <a16:creationId xmlns:a16="http://schemas.microsoft.com/office/drawing/2014/main" id="{25C3F5C8-93D3-08CD-63AD-11E59D1F6861}"/>
              </a:ext>
            </a:extLst>
          </p:cNvPr>
          <p:cNvSpPr txBox="1"/>
          <p:nvPr/>
        </p:nvSpPr>
        <p:spPr>
          <a:xfrm>
            <a:off x="311607" y="2416933"/>
            <a:ext cx="5627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D-DIN" panose="020B0504030202030204" pitchFamily="34" charset="77"/>
              </a:rPr>
              <a:t>Aquí puedes escribir.</a:t>
            </a:r>
          </a:p>
          <a:p>
            <a:endParaRPr lang="es-CO" dirty="0">
              <a:solidFill>
                <a:schemeClr val="bg1"/>
              </a:solidFill>
              <a:latin typeface="D-DIN" panose="020B0504030202030204" pitchFamily="34" charset="77"/>
            </a:endParaRPr>
          </a:p>
        </p:txBody>
      </p:sp>
      <p:sp>
        <p:nvSpPr>
          <p:cNvPr id="3" name="CuadroTexto 22">
            <a:extLst>
              <a:ext uri="{FF2B5EF4-FFF2-40B4-BE49-F238E27FC236}">
                <a16:creationId xmlns:a16="http://schemas.microsoft.com/office/drawing/2014/main" id="{7EE54296-8FBE-C9C2-0E85-5F4D6E4808BA}"/>
              </a:ext>
            </a:extLst>
          </p:cNvPr>
          <p:cNvSpPr txBox="1"/>
          <p:nvPr/>
        </p:nvSpPr>
        <p:spPr>
          <a:xfrm>
            <a:off x="311607" y="1216604"/>
            <a:ext cx="8007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D-DIN" panose="020B0504030202030204" pitchFamily="34" charset="77"/>
              </a:rPr>
              <a:t>Título de </a:t>
            </a:r>
          </a:p>
          <a:p>
            <a:r>
              <a:rPr lang="es-CO" sz="3600" b="1" dirty="0">
                <a:solidFill>
                  <a:schemeClr val="bg1"/>
                </a:solidFill>
                <a:latin typeface="D-DIN" panose="020B0504030202030204" pitchFamily="34" charset="77"/>
              </a:rPr>
              <a:t>Sección o subsección </a:t>
            </a:r>
            <a:endParaRPr lang="es-CO" b="1" dirty="0">
              <a:solidFill>
                <a:schemeClr val="bg1"/>
              </a:solidFill>
              <a:latin typeface="D-DIN" panose="020B0504030202030204" pitchFamily="34" charset="77"/>
            </a:endParaRPr>
          </a:p>
          <a:p>
            <a:endParaRPr lang="es-CO" dirty="0">
              <a:solidFill>
                <a:schemeClr val="bg1"/>
              </a:solidFill>
              <a:latin typeface="D-DIN" panose="020B0504030202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487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51;p1">
            <a:extLst>
              <a:ext uri="{FF2B5EF4-FFF2-40B4-BE49-F238E27FC236}">
                <a16:creationId xmlns:a16="http://schemas.microsoft.com/office/drawing/2014/main" id="{4A435A94-4C82-910A-C5E3-7E614F4649CE}"/>
              </a:ext>
            </a:extLst>
          </p:cNvPr>
          <p:cNvSpPr txBox="1"/>
          <p:nvPr/>
        </p:nvSpPr>
        <p:spPr>
          <a:xfrm>
            <a:off x="601423" y="2587795"/>
            <a:ext cx="6534672" cy="146404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Open Sans"/>
              <a:buNone/>
            </a:pPr>
            <a:r>
              <a:rPr lang="es-CO" sz="6600" b="1" dirty="0">
                <a:solidFill>
                  <a:srgbClr val="FEFC97"/>
                </a:solidFill>
                <a:latin typeface="D-DIN" panose="020B0504030202030204" pitchFamily="34" charset="77"/>
                <a:sym typeface="Open Sans"/>
              </a:rPr>
              <a:t>GRACIAS</a:t>
            </a:r>
          </a:p>
          <a:p>
            <a:pPr marL="0" marR="0" lvl="0" indent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Open Sans"/>
              <a:buNone/>
            </a:pPr>
            <a:r>
              <a:rPr lang="es-CO" sz="2400" dirty="0">
                <a:solidFill>
                  <a:srgbClr val="FEFC97"/>
                </a:solidFill>
                <a:latin typeface="D-DIN" panose="020B0504030202030204" pitchFamily="34" charset="77"/>
                <a:sym typeface="Open Sans"/>
              </a:rPr>
              <a:t>Agradecimientos institucionales</a:t>
            </a:r>
          </a:p>
          <a:p>
            <a:pPr marL="0" marR="0" lvl="0" indent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Open Sans"/>
              <a:buNone/>
            </a:pPr>
            <a:r>
              <a:rPr lang="es-CO" sz="2400" dirty="0">
                <a:solidFill>
                  <a:srgbClr val="FEFC97"/>
                </a:solidFill>
                <a:latin typeface="D-DIN" panose="020B0504030202030204" pitchFamily="34" charset="77"/>
                <a:sym typeface="Open Sans"/>
              </a:rPr>
              <a:t>Para mayor información - contacto</a:t>
            </a:r>
            <a:endParaRPr sz="2400" dirty="0">
              <a:solidFill>
                <a:srgbClr val="FEFC97"/>
              </a:solidFill>
              <a:latin typeface="D-DIN" panose="020B0504030202030204" pitchFamily="34" charset="77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190587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3236</TotalTime>
  <Words>121</Words>
  <Application>Microsoft Macintosh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D-DIN</vt:lpstr>
      <vt:lpstr>D-DIN Condensed</vt:lpstr>
      <vt:lpstr>D-DIN Exp</vt:lpstr>
      <vt:lpstr>Montserrat</vt:lpstr>
      <vt:lpstr>Open Sans</vt:lpstr>
      <vt:lpstr>Segoe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Juan Felipe Franco - Hill</dc:creator>
  <cp:lastModifiedBy>ANGELA MARIA RENDON PEREZ</cp:lastModifiedBy>
  <cp:revision>33</cp:revision>
  <dcterms:created xsi:type="dcterms:W3CDTF">2024-09-18T13:23:51Z</dcterms:created>
  <dcterms:modified xsi:type="dcterms:W3CDTF">2025-10-06T15:49:14Z</dcterms:modified>
</cp:coreProperties>
</file>