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3"/>
  </p:sldMasterIdLst>
  <p:sldIdLst>
    <p:sldId id="256" r:id="rId4"/>
  </p:sldIdLst>
  <p:sldSz cx="32399288" cy="39600188"/>
  <p:notesSz cx="6858000" cy="9144000"/>
  <p:embeddedFontLst>
    <p:embeddedFont>
      <p:font typeface="Montserrat" pitchFamily="2" charset="77"/>
      <p:regular r:id="rId5"/>
      <p:bold r:id="rId6"/>
      <p:italic r:id="rId7"/>
      <p:boldItalic r:id="rId8"/>
    </p:embeddedFont>
  </p:embeddedFontLst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FC7"/>
    <a:srgbClr val="041A23"/>
    <a:srgbClr val="00445A"/>
    <a:srgbClr val="ED881B"/>
    <a:srgbClr val="552676"/>
    <a:srgbClr val="F2F2F2"/>
    <a:srgbClr val="D9D9D9"/>
    <a:srgbClr val="2AB9CB"/>
    <a:srgbClr val="F8E500"/>
    <a:srgbClr val="3C2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93" autoAdjust="0"/>
    <p:restoredTop sz="95833"/>
  </p:normalViewPr>
  <p:slideViewPr>
    <p:cSldViewPr snapToGrid="0">
      <p:cViewPr>
        <p:scale>
          <a:sx n="42" d="100"/>
          <a:sy n="42" d="100"/>
        </p:scale>
        <p:origin x="-32" y="-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10/6/25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1271D57-2CEE-823B-E1FE-BC4FCC79649B}"/>
              </a:ext>
            </a:extLst>
          </p:cNvPr>
          <p:cNvGrpSpPr/>
          <p:nvPr userDrawn="1"/>
        </p:nvGrpSpPr>
        <p:grpSpPr>
          <a:xfrm>
            <a:off x="-117269" y="35516666"/>
            <a:ext cx="11993758" cy="4708981"/>
            <a:chOff x="-117269" y="35516666"/>
            <a:chExt cx="11993758" cy="4708981"/>
          </a:xfrm>
        </p:grpSpPr>
        <p:pic>
          <p:nvPicPr>
            <p:cNvPr id="8" name="Imagen 18">
              <a:extLst>
                <a:ext uri="{FF2B5EF4-FFF2-40B4-BE49-F238E27FC236}">
                  <a16:creationId xmlns:a16="http://schemas.microsoft.com/office/drawing/2014/main" id="{EC7DBC10-A305-7410-C1CE-1F735D174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117269" y="35760601"/>
              <a:ext cx="11993758" cy="4318889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23CF490-24E4-11FA-A3E4-2C6A9F012EE3}"/>
                </a:ext>
              </a:extLst>
            </p:cNvPr>
            <p:cNvSpPr txBox="1"/>
            <p:nvPr/>
          </p:nvSpPr>
          <p:spPr>
            <a:xfrm>
              <a:off x="3669441" y="36834548"/>
              <a:ext cx="5009705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O" sz="2400" b="1" dirty="0">
                  <a:solidFill>
                    <a:schemeClr val="accent3">
                      <a:lumMod val="75000"/>
                    </a:schemeClr>
                  </a:solidFill>
                  <a:latin typeface="Montserrat" pitchFamily="2" charset="77"/>
                </a:rPr>
                <a:t>Simposio</a:t>
              </a:r>
            </a:p>
            <a:p>
              <a:r>
                <a:rPr lang="en-CO" sz="2400" b="1" dirty="0">
                  <a:solidFill>
                    <a:schemeClr val="accent3">
                      <a:lumMod val="75000"/>
                    </a:schemeClr>
                  </a:solidFill>
                  <a:latin typeface="Montserrat" pitchFamily="2" charset="77"/>
                </a:rPr>
                <a:t>RED DE INVESTIGADORES</a:t>
              </a:r>
            </a:p>
            <a:p>
              <a:r>
                <a:rPr lang="en-CO" sz="2400" b="1" dirty="0">
                  <a:solidFill>
                    <a:schemeClr val="accent3">
                      <a:lumMod val="75000"/>
                    </a:schemeClr>
                  </a:solidFill>
                  <a:latin typeface="Montserrat" pitchFamily="2" charset="77"/>
                </a:rPr>
                <a:t>DE CIENCIAS ATMOSFÉRICAS </a:t>
              </a:r>
            </a:p>
            <a:p>
              <a:r>
                <a:rPr lang="en-CO" sz="2400" b="1" dirty="0">
                  <a:solidFill>
                    <a:schemeClr val="accent3">
                      <a:lumMod val="75000"/>
                    </a:schemeClr>
                  </a:solidFill>
                  <a:latin typeface="Montserrat" pitchFamily="2" charset="77"/>
                </a:rPr>
                <a:t>EN COLOMBIA</a:t>
              </a:r>
            </a:p>
            <a:p>
              <a:r>
                <a:rPr lang="en-CO" sz="4800" b="1" dirty="0">
                  <a:solidFill>
                    <a:schemeClr val="bg1"/>
                  </a:solidFill>
                  <a:latin typeface="Montserrat" pitchFamily="2" charset="77"/>
                </a:rPr>
                <a:t>ATMOSCOL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45A658E-D6C2-F5D9-E35F-6E6CE31D2A20}"/>
                </a:ext>
              </a:extLst>
            </p:cNvPr>
            <p:cNvSpPr txBox="1"/>
            <p:nvPr/>
          </p:nvSpPr>
          <p:spPr>
            <a:xfrm>
              <a:off x="417045" y="35516666"/>
              <a:ext cx="3179075" cy="4708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O" sz="30000" b="1" dirty="0">
                  <a:solidFill>
                    <a:srgbClr val="45A7A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</a:p>
          </p:txBody>
        </p:sp>
      </p:grpSp>
      <p:pic>
        <p:nvPicPr>
          <p:cNvPr id="11" name="Picture 5">
            <a:extLst>
              <a:ext uri="{FF2B5EF4-FFF2-40B4-BE49-F238E27FC236}">
                <a16:creationId xmlns:a16="http://schemas.microsoft.com/office/drawing/2014/main" id="{853E8790-1B52-9B86-EA46-07D35BFD97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0"/>
          <a:stretch>
            <a:fillRect/>
          </a:stretch>
        </p:blipFill>
        <p:spPr>
          <a:xfrm>
            <a:off x="25559516" y="37027450"/>
            <a:ext cx="6447264" cy="275644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1C05E60-9261-9C82-07A1-086C0AA83110}"/>
              </a:ext>
            </a:extLst>
          </p:cNvPr>
          <p:cNvGrpSpPr/>
          <p:nvPr userDrawn="1"/>
        </p:nvGrpSpPr>
        <p:grpSpPr>
          <a:xfrm>
            <a:off x="0" y="7605"/>
            <a:ext cx="32487594" cy="4334249"/>
            <a:chOff x="0" y="9306"/>
            <a:chExt cx="32487594" cy="433424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05BF7B9-BA22-3852-54FB-6562C5C64B4D}"/>
                </a:ext>
              </a:extLst>
            </p:cNvPr>
            <p:cNvSpPr/>
            <p:nvPr/>
          </p:nvSpPr>
          <p:spPr>
            <a:xfrm>
              <a:off x="0" y="9306"/>
              <a:ext cx="17579866" cy="4334249"/>
            </a:xfrm>
            <a:prstGeom prst="rect">
              <a:avLst/>
            </a:prstGeom>
            <a:gradFill flip="none" rotWithShape="1">
              <a:gsLst>
                <a:gs pos="13000">
                  <a:srgbClr val="041A23"/>
                </a:gs>
                <a:gs pos="86000">
                  <a:srgbClr val="00445A"/>
                </a:gs>
              </a:gsLst>
              <a:lin ang="1080000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6E6F4DA-94CA-DCE7-CF49-CE328061AF34}"/>
                </a:ext>
              </a:extLst>
            </p:cNvPr>
            <p:cNvSpPr/>
            <p:nvPr/>
          </p:nvSpPr>
          <p:spPr>
            <a:xfrm>
              <a:off x="0" y="4117125"/>
              <a:ext cx="32487594" cy="22643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/>
            </a:p>
          </p:txBody>
        </p:sp>
      </p:grpSp>
      <p:pic>
        <p:nvPicPr>
          <p:cNvPr id="12" name="Picture 2" descr="ICETEX - Wikipedia, la enciclopedia libre">
            <a:extLst>
              <a:ext uri="{FF2B5EF4-FFF2-40B4-BE49-F238E27FC236}">
                <a16:creationId xmlns:a16="http://schemas.microsoft.com/office/drawing/2014/main" id="{1FFBB1DA-1C3D-9B50-314A-F5C7E6DF990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9" b="24419"/>
          <a:stretch>
            <a:fillRect/>
          </a:stretch>
        </p:blipFill>
        <p:spPr bwMode="auto">
          <a:xfrm>
            <a:off x="20123168" y="37424465"/>
            <a:ext cx="5126528" cy="190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D582F7-94EA-722B-11C6-483FBB8CA4B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r="10831"/>
          <a:stretch>
            <a:fillRect/>
          </a:stretch>
        </p:blipFill>
        <p:spPr>
          <a:xfrm>
            <a:off x="17359795" y="0"/>
            <a:ext cx="15083036" cy="41154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14D2E7B-73B5-6207-4642-6AC5D450DB5C}"/>
              </a:ext>
            </a:extLst>
          </p:cNvPr>
          <p:cNvSpPr txBox="1"/>
          <p:nvPr userDrawn="1"/>
        </p:nvSpPr>
        <p:spPr>
          <a:xfrm>
            <a:off x="17405039" y="3346229"/>
            <a:ext cx="4293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3600" b="1" dirty="0">
                <a:solidFill>
                  <a:srgbClr val="F7FFC7"/>
                </a:solidFill>
                <a:latin typeface="Aptos" panose="020B0004020202020204" pitchFamily="34" charset="0"/>
              </a:rPr>
              <a:t>Medellín, Colombia</a:t>
            </a:r>
          </a:p>
        </p:txBody>
      </p:sp>
    </p:spTree>
    <p:extLst>
      <p:ext uri="{BB962C8B-B14F-4D97-AF65-F5344CB8AC3E}">
        <p14:creationId xmlns:p14="http://schemas.microsoft.com/office/powerpoint/2010/main" val="63120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9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108343"/>
            <a:ext cx="6986096" cy="335593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108343"/>
            <a:ext cx="20553298" cy="335593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6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69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9872559"/>
            <a:ext cx="27944386" cy="16472575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6500971"/>
            <a:ext cx="27944386" cy="8662538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1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0541716"/>
            <a:ext cx="13769697" cy="25125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0541716"/>
            <a:ext cx="13769697" cy="25125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5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108352"/>
            <a:ext cx="27944386" cy="76542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9707549"/>
            <a:ext cx="13706415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4465069"/>
            <a:ext cx="13706415" cy="2127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9707549"/>
            <a:ext cx="13773917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4465069"/>
            <a:ext cx="13773917" cy="2127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10/6/25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1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10/6/25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89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10/6/25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9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5701703"/>
            <a:ext cx="16402140" cy="28141800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8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5701703"/>
            <a:ext cx="16402140" cy="28141800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8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108352"/>
            <a:ext cx="27944386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0541716"/>
            <a:ext cx="27944386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9F0FE-4FDD-4BC1-9CD7-BCC3BFCCECE4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36703516"/>
            <a:ext cx="1093476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BCD53-8A13-4D36-877D-68861302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3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C93F9624-A82E-AD5D-23C1-4A00853E3CF6}"/>
              </a:ext>
            </a:extLst>
          </p:cNvPr>
          <p:cNvSpPr/>
          <p:nvPr/>
        </p:nvSpPr>
        <p:spPr>
          <a:xfrm>
            <a:off x="1377219" y="22452980"/>
            <a:ext cx="8788363" cy="6827302"/>
          </a:xfrm>
          <a:prstGeom prst="roundRect">
            <a:avLst>
              <a:gd name="adj" fmla="val 3864"/>
            </a:avLst>
          </a:prstGeom>
          <a:noFill/>
          <a:ln w="28575">
            <a:solidFill>
              <a:srgbClr val="55267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F2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F52773-441A-6E96-A6BE-450A570C5EBE}"/>
              </a:ext>
            </a:extLst>
          </p:cNvPr>
          <p:cNvSpPr txBox="1"/>
          <p:nvPr/>
        </p:nvSpPr>
        <p:spPr>
          <a:xfrm>
            <a:off x="3873375" y="5810901"/>
            <a:ext cx="50667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00445A"/>
                </a:solidFill>
                <a:latin typeface="Montserrat" pitchFamily="2" charset="77"/>
                <a:cs typeface="Arial" panose="020B0604020202020204" pitchFamily="34" charset="0"/>
              </a:rPr>
              <a:t>Resumen</a:t>
            </a:r>
            <a:endParaRPr lang="en-US" sz="6000" b="1" dirty="0">
              <a:solidFill>
                <a:srgbClr val="00445A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9427228-DE34-E133-C20E-7FA7936214D2}"/>
              </a:ext>
            </a:extLst>
          </p:cNvPr>
          <p:cNvSpPr txBox="1"/>
          <p:nvPr/>
        </p:nvSpPr>
        <p:spPr>
          <a:xfrm>
            <a:off x="3830150" y="15873666"/>
            <a:ext cx="59966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00445A"/>
                </a:solidFill>
                <a:latin typeface="Montserrat" pitchFamily="2" charset="77"/>
                <a:cs typeface="Arial" panose="020B0604020202020204" pitchFamily="34" charset="0"/>
              </a:rPr>
              <a:t>Métodología</a:t>
            </a:r>
            <a:endParaRPr lang="en-US" sz="6000" b="1" dirty="0">
              <a:solidFill>
                <a:srgbClr val="00445A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4B2A46E7-CB8F-A3A0-93AB-87214A142B86}"/>
              </a:ext>
            </a:extLst>
          </p:cNvPr>
          <p:cNvGrpSpPr/>
          <p:nvPr/>
        </p:nvGrpSpPr>
        <p:grpSpPr>
          <a:xfrm>
            <a:off x="1420933" y="5767358"/>
            <a:ext cx="1850230" cy="1850230"/>
            <a:chOff x="1352209" y="6325251"/>
            <a:chExt cx="1850230" cy="1850230"/>
          </a:xfrm>
          <a:solidFill>
            <a:schemeClr val="accent1">
              <a:lumMod val="75000"/>
            </a:schemeClr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8A0EE68-944C-91AE-2FD3-C109A713E9BB}"/>
                </a:ext>
              </a:extLst>
            </p:cNvPr>
            <p:cNvSpPr/>
            <p:nvPr/>
          </p:nvSpPr>
          <p:spPr>
            <a:xfrm>
              <a:off x="1352209" y="6325251"/>
              <a:ext cx="1850230" cy="18502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" name="Picture 101" descr="Icon&#10;&#10;Description automatically generated">
              <a:extLst>
                <a:ext uri="{FF2B5EF4-FFF2-40B4-BE49-F238E27FC236}">
                  <a16:creationId xmlns:a16="http://schemas.microsoft.com/office/drawing/2014/main" id="{220E8D47-7BD4-77B5-6874-829C4D337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320" y="6600124"/>
              <a:ext cx="1286540" cy="1221790"/>
            </a:xfrm>
            <a:prstGeom prst="rect">
              <a:avLst/>
            </a:prstGeom>
            <a:grpFill/>
          </p:spPr>
        </p:pic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A03C52B7-65CD-8C9C-AA8F-784EA2DE47ED}"/>
              </a:ext>
            </a:extLst>
          </p:cNvPr>
          <p:cNvGrpSpPr/>
          <p:nvPr/>
        </p:nvGrpSpPr>
        <p:grpSpPr>
          <a:xfrm>
            <a:off x="1572310" y="15471755"/>
            <a:ext cx="1850230" cy="1850230"/>
            <a:chOff x="1291231" y="17198208"/>
            <a:chExt cx="1850230" cy="1850230"/>
          </a:xfrm>
          <a:solidFill>
            <a:schemeClr val="accent1">
              <a:lumMod val="75000"/>
            </a:schemeClr>
          </a:solidFill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987446F-29AC-81E7-6448-422440D9EA7D}"/>
                </a:ext>
              </a:extLst>
            </p:cNvPr>
            <p:cNvSpPr/>
            <p:nvPr/>
          </p:nvSpPr>
          <p:spPr>
            <a:xfrm>
              <a:off x="1291231" y="17198208"/>
              <a:ext cx="1850230" cy="18502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4" name="Picture 103" descr="Text, icon&#10;&#10;Description automatically generated">
              <a:extLst>
                <a:ext uri="{FF2B5EF4-FFF2-40B4-BE49-F238E27FC236}">
                  <a16:creationId xmlns:a16="http://schemas.microsoft.com/office/drawing/2014/main" id="{BD362E76-348B-114B-0678-0F94603A5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9362" y="17487760"/>
              <a:ext cx="1290344" cy="1225403"/>
            </a:xfrm>
            <a:prstGeom prst="rect">
              <a:avLst/>
            </a:prstGeom>
            <a:grpFill/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E6D5F09-B52F-BFF9-1BBD-3DD8F3DBFFF6}"/>
              </a:ext>
            </a:extLst>
          </p:cNvPr>
          <p:cNvSpPr txBox="1"/>
          <p:nvPr/>
        </p:nvSpPr>
        <p:spPr>
          <a:xfrm>
            <a:off x="1415788" y="8225530"/>
            <a:ext cx="8935606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popularised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in the 1960s with the release of Letraset sheets containing Lorem Ipsum passages, and more recently with desktop publishing software like Aldus PageMaker including versions of Lorem Ipsum.</a:t>
            </a:r>
          </a:p>
        </p:txBody>
      </p:sp>
      <p:pic>
        <p:nvPicPr>
          <p:cNvPr id="79" name="Picture 78" descr="Chart, icon, sunburst chart&#10;&#10;Description automatically generated">
            <a:extLst>
              <a:ext uri="{FF2B5EF4-FFF2-40B4-BE49-F238E27FC236}">
                <a16:creationId xmlns:a16="http://schemas.microsoft.com/office/drawing/2014/main" id="{96BCC9B7-3751-1E69-9DE6-2A4670ECB3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300" y="22500177"/>
            <a:ext cx="6141610" cy="6258469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8104D5B5-FC2F-FEB2-517F-A9AC28BC9338}"/>
              </a:ext>
            </a:extLst>
          </p:cNvPr>
          <p:cNvSpPr txBox="1"/>
          <p:nvPr/>
        </p:nvSpPr>
        <p:spPr>
          <a:xfrm>
            <a:off x="22918692" y="19876440"/>
            <a:ext cx="83540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 Ipsum is simply dummy text of the printing and typesetting industry. Lorem Ipsum has been the industry's standard.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231557AF-C0A8-CC87-8150-0114365E7078}"/>
              </a:ext>
            </a:extLst>
          </p:cNvPr>
          <p:cNvSpPr/>
          <p:nvPr/>
        </p:nvSpPr>
        <p:spPr>
          <a:xfrm>
            <a:off x="10886715" y="8255468"/>
            <a:ext cx="10670745" cy="28318508"/>
          </a:xfrm>
          <a:prstGeom prst="roundRect">
            <a:avLst>
              <a:gd name="adj" fmla="val 306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5EF19C2-3DF5-CB57-44BE-E8A7CA7028CE}"/>
              </a:ext>
            </a:extLst>
          </p:cNvPr>
          <p:cNvSpPr txBox="1"/>
          <p:nvPr/>
        </p:nvSpPr>
        <p:spPr>
          <a:xfrm>
            <a:off x="1519029" y="17673509"/>
            <a:ext cx="893560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unchanged,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53FB3AB0-4374-BA4E-FE5C-407271E81CB0}"/>
              </a:ext>
            </a:extLst>
          </p:cNvPr>
          <p:cNvSpPr/>
          <p:nvPr/>
        </p:nvSpPr>
        <p:spPr>
          <a:xfrm>
            <a:off x="7412644" y="26928762"/>
            <a:ext cx="3082086" cy="1590540"/>
          </a:xfrm>
          <a:prstGeom prst="roundRect">
            <a:avLst>
              <a:gd name="adj" fmla="val 11711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C3B0193-0CC9-879F-F4A1-072E6EF9D480}"/>
              </a:ext>
            </a:extLst>
          </p:cNvPr>
          <p:cNvSpPr txBox="1"/>
          <p:nvPr/>
        </p:nvSpPr>
        <p:spPr>
          <a:xfrm>
            <a:off x="7585546" y="27062312"/>
            <a:ext cx="27561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55267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 Ipsum is simply dummy text of the printing and typesetting industry. 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03B6E103-922A-F0CE-48D2-23B70B46A366}"/>
              </a:ext>
            </a:extLst>
          </p:cNvPr>
          <p:cNvSpPr/>
          <p:nvPr/>
        </p:nvSpPr>
        <p:spPr>
          <a:xfrm>
            <a:off x="1003013" y="26773878"/>
            <a:ext cx="3082086" cy="1590540"/>
          </a:xfrm>
          <a:prstGeom prst="roundRect">
            <a:avLst>
              <a:gd name="adj" fmla="val 11711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36E218B1-E542-33F8-56E9-63831D50546E}"/>
              </a:ext>
            </a:extLst>
          </p:cNvPr>
          <p:cNvSpPr txBox="1"/>
          <p:nvPr/>
        </p:nvSpPr>
        <p:spPr>
          <a:xfrm>
            <a:off x="1175915" y="26907428"/>
            <a:ext cx="27561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55267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 Ipsum is simply dummy text of the printing and typesetting industry. 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90D7DDA2-45F0-B659-B3AB-E109C51100F5}"/>
              </a:ext>
            </a:extLst>
          </p:cNvPr>
          <p:cNvSpPr/>
          <p:nvPr/>
        </p:nvSpPr>
        <p:spPr>
          <a:xfrm>
            <a:off x="1012424" y="23108896"/>
            <a:ext cx="3082086" cy="1590540"/>
          </a:xfrm>
          <a:prstGeom prst="roundRect">
            <a:avLst>
              <a:gd name="adj" fmla="val 11711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D548E87-0AEB-12A2-451C-85B8821A8C89}"/>
              </a:ext>
            </a:extLst>
          </p:cNvPr>
          <p:cNvSpPr txBox="1"/>
          <p:nvPr/>
        </p:nvSpPr>
        <p:spPr>
          <a:xfrm>
            <a:off x="1185326" y="23242446"/>
            <a:ext cx="27561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55267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 Ipsum is simply dummy text of the printing and typesetting industry. </a:t>
            </a: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93ED0380-B6F4-EC51-69AF-203213476312}"/>
              </a:ext>
            </a:extLst>
          </p:cNvPr>
          <p:cNvGrpSpPr/>
          <p:nvPr/>
        </p:nvGrpSpPr>
        <p:grpSpPr>
          <a:xfrm>
            <a:off x="3437813" y="24699436"/>
            <a:ext cx="114912" cy="475547"/>
            <a:chOff x="7144754" y="27046281"/>
            <a:chExt cx="114912" cy="475547"/>
          </a:xfrm>
        </p:grpSpPr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AC3A298B-64A8-0886-ACE4-24B0CF73F5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03989" y="27046281"/>
              <a:ext cx="0" cy="3606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7B6B4661-9E6D-5876-119C-44E028FC6CF9}"/>
                </a:ext>
              </a:extLst>
            </p:cNvPr>
            <p:cNvSpPr/>
            <p:nvPr/>
          </p:nvSpPr>
          <p:spPr>
            <a:xfrm>
              <a:off x="7144754" y="27406916"/>
              <a:ext cx="114912" cy="1149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9288B60-8964-5361-EE5A-88F8E5FE857A}"/>
              </a:ext>
            </a:extLst>
          </p:cNvPr>
          <p:cNvGrpSpPr/>
          <p:nvPr/>
        </p:nvGrpSpPr>
        <p:grpSpPr>
          <a:xfrm rot="10800000">
            <a:off x="3655978" y="26305126"/>
            <a:ext cx="114912" cy="475547"/>
            <a:chOff x="7144754" y="27046281"/>
            <a:chExt cx="114912" cy="475547"/>
          </a:xfrm>
        </p:grpSpPr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1582AD76-CC3A-4E9B-8CEF-6991AA8F4D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03989" y="27046281"/>
              <a:ext cx="0" cy="3606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2D3C8599-8885-6AB6-1D5D-B10612EAFF86}"/>
                </a:ext>
              </a:extLst>
            </p:cNvPr>
            <p:cNvSpPr/>
            <p:nvPr/>
          </p:nvSpPr>
          <p:spPr>
            <a:xfrm>
              <a:off x="7144754" y="27406916"/>
              <a:ext cx="114912" cy="1149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CEF7E545-4566-77BF-7EDC-1814E900AF03}"/>
              </a:ext>
            </a:extLst>
          </p:cNvPr>
          <p:cNvGrpSpPr/>
          <p:nvPr/>
        </p:nvGrpSpPr>
        <p:grpSpPr>
          <a:xfrm rot="10800000">
            <a:off x="7606076" y="26510796"/>
            <a:ext cx="114912" cy="475547"/>
            <a:chOff x="7144754" y="27046281"/>
            <a:chExt cx="114912" cy="475547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92983F8C-3F3B-445B-DEAA-0037398827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03989" y="27046281"/>
              <a:ext cx="0" cy="3606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6B152BA3-86A4-1A45-CB17-731ADD87D5E9}"/>
                </a:ext>
              </a:extLst>
            </p:cNvPr>
            <p:cNvSpPr/>
            <p:nvPr/>
          </p:nvSpPr>
          <p:spPr>
            <a:xfrm>
              <a:off x="7144754" y="27406916"/>
              <a:ext cx="114912" cy="1149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B7B7F6C0-19F6-05C6-9107-AB6FC2FF46EB}"/>
              </a:ext>
            </a:extLst>
          </p:cNvPr>
          <p:cNvSpPr txBox="1"/>
          <p:nvPr/>
        </p:nvSpPr>
        <p:spPr>
          <a:xfrm>
            <a:off x="12153635" y="10688658"/>
            <a:ext cx="843015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centuries.</a:t>
            </a: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C3642A1D-0632-7C7E-31A0-A7E92F88E746}"/>
              </a:ext>
            </a:extLst>
          </p:cNvPr>
          <p:cNvGrpSpPr/>
          <p:nvPr/>
        </p:nvGrpSpPr>
        <p:grpSpPr>
          <a:xfrm>
            <a:off x="11918026" y="15116767"/>
            <a:ext cx="8710269" cy="5203000"/>
            <a:chOff x="11689186" y="19765952"/>
            <a:chExt cx="8710269" cy="5203000"/>
          </a:xfrm>
        </p:grpSpPr>
        <p:pic>
          <p:nvPicPr>
            <p:cNvPr id="164" name="Picture 163" descr="Background pattern&#10;&#10;Description automatically generated">
              <a:extLst>
                <a:ext uri="{FF2B5EF4-FFF2-40B4-BE49-F238E27FC236}">
                  <a16:creationId xmlns:a16="http://schemas.microsoft.com/office/drawing/2014/main" id="{4AFC6910-8674-7588-597D-860D777F2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9186" y="19765952"/>
              <a:ext cx="8710269" cy="5203000"/>
            </a:xfrm>
            <a:prstGeom prst="rect">
              <a:avLst/>
            </a:prstGeom>
          </p:spPr>
        </p:pic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9652CE11-9A21-033A-E088-0168526D3B12}"/>
                </a:ext>
              </a:extLst>
            </p:cNvPr>
            <p:cNvSpPr/>
            <p:nvPr/>
          </p:nvSpPr>
          <p:spPr>
            <a:xfrm>
              <a:off x="12726651" y="20294406"/>
              <a:ext cx="823047" cy="4231108"/>
            </a:xfrm>
            <a:prstGeom prst="rect">
              <a:avLst/>
            </a:prstGeom>
            <a:solidFill>
              <a:srgbClr val="3C28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8A372CDE-6506-7221-95AF-C132E19DE86E}"/>
                </a:ext>
              </a:extLst>
            </p:cNvPr>
            <p:cNvSpPr/>
            <p:nvPr/>
          </p:nvSpPr>
          <p:spPr>
            <a:xfrm>
              <a:off x="14196226" y="22588599"/>
              <a:ext cx="823047" cy="1924959"/>
            </a:xfrm>
            <a:prstGeom prst="rect">
              <a:avLst/>
            </a:prstGeom>
            <a:solidFill>
              <a:srgbClr val="F8E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9D42124D-C7E6-6B53-ED5A-7707BC152B07}"/>
                </a:ext>
              </a:extLst>
            </p:cNvPr>
            <p:cNvSpPr/>
            <p:nvPr/>
          </p:nvSpPr>
          <p:spPr>
            <a:xfrm>
              <a:off x="15796216" y="21667304"/>
              <a:ext cx="823047" cy="2867446"/>
            </a:xfrm>
            <a:prstGeom prst="rect">
              <a:avLst/>
            </a:prstGeom>
            <a:solidFill>
              <a:srgbClr val="2AB9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BBEB36AA-5E21-4624-C1A9-9E2210086CCE}"/>
                </a:ext>
              </a:extLst>
            </p:cNvPr>
            <p:cNvSpPr/>
            <p:nvPr/>
          </p:nvSpPr>
          <p:spPr>
            <a:xfrm>
              <a:off x="17243657" y="21010515"/>
              <a:ext cx="823047" cy="3539950"/>
            </a:xfrm>
            <a:prstGeom prst="rect">
              <a:avLst/>
            </a:prstGeom>
            <a:solidFill>
              <a:srgbClr val="552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BC43B0F4-81C1-E937-6ACD-8B8BFAA0888E}"/>
                </a:ext>
              </a:extLst>
            </p:cNvPr>
            <p:cNvSpPr/>
            <p:nvPr/>
          </p:nvSpPr>
          <p:spPr>
            <a:xfrm>
              <a:off x="18750074" y="22588599"/>
              <a:ext cx="823047" cy="1937767"/>
            </a:xfrm>
            <a:prstGeom prst="rect">
              <a:avLst/>
            </a:prstGeom>
            <a:solidFill>
              <a:srgbClr val="ED88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7" name="TextBox 176">
            <a:extLst>
              <a:ext uri="{FF2B5EF4-FFF2-40B4-BE49-F238E27FC236}">
                <a16:creationId xmlns:a16="http://schemas.microsoft.com/office/drawing/2014/main" id="{9681FDC3-8C70-5A4F-A517-CB5A2EAB1D6E}"/>
              </a:ext>
            </a:extLst>
          </p:cNvPr>
          <p:cNvSpPr txBox="1"/>
          <p:nvPr/>
        </p:nvSpPr>
        <p:spPr>
          <a:xfrm>
            <a:off x="14270011" y="26329524"/>
            <a:ext cx="37966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445A"/>
                </a:solidFill>
                <a:latin typeface="Montserrat" pitchFamily="2" charset="77"/>
                <a:ea typeface="Open Sans" panose="020B0606030504020204" pitchFamily="34" charset="0"/>
                <a:cs typeface="Arial" panose="020B0604020202020204" pitchFamily="34" charset="0"/>
              </a:rPr>
              <a:t>Lorem Ipsum </a:t>
            </a:r>
            <a:endParaRPr lang="en-US" sz="4000" b="1" dirty="0">
              <a:solidFill>
                <a:srgbClr val="00445A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pic>
        <p:nvPicPr>
          <p:cNvPr id="187" name="Picture 186" descr="Shape, circle&#10;&#10;Description automatically generated">
            <a:extLst>
              <a:ext uri="{FF2B5EF4-FFF2-40B4-BE49-F238E27FC236}">
                <a16:creationId xmlns:a16="http://schemas.microsoft.com/office/drawing/2014/main" id="{C85C4BEF-926F-A465-22B1-AD072D570A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897" y="27913038"/>
            <a:ext cx="4939612" cy="4966780"/>
          </a:xfrm>
          <a:prstGeom prst="rect">
            <a:avLst/>
          </a:prstGeom>
        </p:spPr>
      </p:pic>
      <p:sp>
        <p:nvSpPr>
          <p:cNvPr id="191" name="TextBox 190">
            <a:extLst>
              <a:ext uri="{FF2B5EF4-FFF2-40B4-BE49-F238E27FC236}">
                <a16:creationId xmlns:a16="http://schemas.microsoft.com/office/drawing/2014/main" id="{4B2CD843-6736-DAE6-ED75-DC41741B2B05}"/>
              </a:ext>
            </a:extLst>
          </p:cNvPr>
          <p:cNvSpPr txBox="1"/>
          <p:nvPr/>
        </p:nvSpPr>
        <p:spPr>
          <a:xfrm>
            <a:off x="14819420" y="29775413"/>
            <a:ext cx="27604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00%</a:t>
            </a:r>
            <a:endParaRPr lang="en-US" sz="8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16431205-F09A-24E6-F5D0-9D2DE0680B7C}"/>
              </a:ext>
            </a:extLst>
          </p:cNvPr>
          <p:cNvSpPr txBox="1"/>
          <p:nvPr/>
        </p:nvSpPr>
        <p:spPr>
          <a:xfrm>
            <a:off x="11856799" y="33211545"/>
            <a:ext cx="37966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445A"/>
                </a:solidFill>
                <a:latin typeface="Montserrat" pitchFamily="2" charset="77"/>
                <a:ea typeface="Open Sans" panose="020B0606030504020204" pitchFamily="34" charset="0"/>
                <a:cs typeface="Arial" panose="020B0604020202020204" pitchFamily="34" charset="0"/>
              </a:rPr>
              <a:t>Lorem Ipsum </a:t>
            </a:r>
            <a:endParaRPr lang="en-US" sz="4000" b="1" dirty="0">
              <a:solidFill>
                <a:srgbClr val="00445A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A16D6D2B-08E5-ACB7-EB8B-6C5AB35BC2D2}"/>
              </a:ext>
            </a:extLst>
          </p:cNvPr>
          <p:cNvCxnSpPr/>
          <p:nvPr/>
        </p:nvCxnSpPr>
        <p:spPr>
          <a:xfrm>
            <a:off x="12050661" y="27334096"/>
            <a:ext cx="823868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E3FF6F7D-8F40-53A6-76D9-F29715A3FFE0}"/>
              </a:ext>
            </a:extLst>
          </p:cNvPr>
          <p:cNvSpPr txBox="1"/>
          <p:nvPr/>
        </p:nvSpPr>
        <p:spPr>
          <a:xfrm>
            <a:off x="12050661" y="33912620"/>
            <a:ext cx="84301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 Ipsum is simply dummy text of the printing and typesetting industry. Lorem Ipsum has been the industry's standard dummy text ever since the 1500s, when an unknown printer took a .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5AD3AB8D-09ED-FA97-C5D2-CB8988F7D58A}"/>
              </a:ext>
            </a:extLst>
          </p:cNvPr>
          <p:cNvSpPr txBox="1"/>
          <p:nvPr/>
        </p:nvSpPr>
        <p:spPr>
          <a:xfrm>
            <a:off x="12807775" y="28706977"/>
            <a:ext cx="1020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00%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62589846-1C44-0242-954C-BE633BB8ACB2}"/>
              </a:ext>
            </a:extLst>
          </p:cNvPr>
          <p:cNvSpPr txBox="1"/>
          <p:nvPr/>
        </p:nvSpPr>
        <p:spPr>
          <a:xfrm>
            <a:off x="15689265" y="27506435"/>
            <a:ext cx="1020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00%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B46F8DE3-1AD0-5A6B-991A-BE067202AC05}"/>
              </a:ext>
            </a:extLst>
          </p:cNvPr>
          <p:cNvSpPr txBox="1"/>
          <p:nvPr/>
        </p:nvSpPr>
        <p:spPr>
          <a:xfrm>
            <a:off x="18271937" y="28734941"/>
            <a:ext cx="1020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00%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5D0B3E7F-8CE5-A9FE-171B-37D4C9F1E9E2}"/>
              </a:ext>
            </a:extLst>
          </p:cNvPr>
          <p:cNvSpPr txBox="1"/>
          <p:nvPr/>
        </p:nvSpPr>
        <p:spPr>
          <a:xfrm>
            <a:off x="18121594" y="31694219"/>
            <a:ext cx="1020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00%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A2185E4C-0365-50A0-774C-2C018D24F432}"/>
              </a:ext>
            </a:extLst>
          </p:cNvPr>
          <p:cNvSpPr txBox="1"/>
          <p:nvPr/>
        </p:nvSpPr>
        <p:spPr>
          <a:xfrm>
            <a:off x="14607749" y="32672718"/>
            <a:ext cx="1020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00%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18FE6342-0479-32AA-EDF7-FE58D460B2A3}"/>
              </a:ext>
            </a:extLst>
          </p:cNvPr>
          <p:cNvSpPr txBox="1"/>
          <p:nvPr/>
        </p:nvSpPr>
        <p:spPr>
          <a:xfrm>
            <a:off x="24511237" y="5850723"/>
            <a:ext cx="59966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00445A"/>
                </a:solidFill>
                <a:latin typeface="Montserrat" pitchFamily="2" charset="77"/>
                <a:cs typeface="Arial" panose="020B0604020202020204" pitchFamily="34" charset="0"/>
              </a:rPr>
              <a:t>Conclusiones</a:t>
            </a:r>
            <a:endParaRPr lang="en-US" sz="6000" b="1" dirty="0">
              <a:solidFill>
                <a:srgbClr val="00445A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BC8C009C-051A-3C68-AF79-EE5D5A3239ED}"/>
              </a:ext>
            </a:extLst>
          </p:cNvPr>
          <p:cNvGrpSpPr/>
          <p:nvPr/>
        </p:nvGrpSpPr>
        <p:grpSpPr>
          <a:xfrm>
            <a:off x="22035682" y="5797156"/>
            <a:ext cx="1850230" cy="1850230"/>
            <a:chOff x="1291231" y="17198208"/>
            <a:chExt cx="1850230" cy="1850230"/>
          </a:xfrm>
          <a:solidFill>
            <a:schemeClr val="accent1">
              <a:lumMod val="75000"/>
            </a:schemeClr>
          </a:solidFill>
        </p:grpSpPr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A7055A8E-348D-F091-ED87-C1BD6C7070BC}"/>
                </a:ext>
              </a:extLst>
            </p:cNvPr>
            <p:cNvSpPr/>
            <p:nvPr/>
          </p:nvSpPr>
          <p:spPr>
            <a:xfrm>
              <a:off x="1291231" y="17198208"/>
              <a:ext cx="1850230" cy="18502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3" name="Picture 212" descr="Text, icon&#10;&#10;Description automatically generated">
              <a:extLst>
                <a:ext uri="{FF2B5EF4-FFF2-40B4-BE49-F238E27FC236}">
                  <a16:creationId xmlns:a16="http://schemas.microsoft.com/office/drawing/2014/main" id="{30A1FCB4-43F0-3B8B-7B33-EF2BE97B3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6705" y="17515774"/>
              <a:ext cx="1260845" cy="1197389"/>
            </a:xfrm>
            <a:prstGeom prst="rect">
              <a:avLst/>
            </a:prstGeom>
            <a:grpFill/>
          </p:spPr>
        </p:pic>
      </p:grpSp>
      <p:sp>
        <p:nvSpPr>
          <p:cNvPr id="217" name="TextBox 216">
            <a:extLst>
              <a:ext uri="{FF2B5EF4-FFF2-40B4-BE49-F238E27FC236}">
                <a16:creationId xmlns:a16="http://schemas.microsoft.com/office/drawing/2014/main" id="{810CA575-308E-F83C-8698-9B85C030AD2E}"/>
              </a:ext>
            </a:extLst>
          </p:cNvPr>
          <p:cNvSpPr txBox="1"/>
          <p:nvPr/>
        </p:nvSpPr>
        <p:spPr>
          <a:xfrm>
            <a:off x="22920965" y="8579529"/>
            <a:ext cx="892396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 Ipsum is simply dummy text of the printing and typesetting industry. Lorem Ipsum has been the industry's standard dummy text ever since the 1500s.</a:t>
            </a:r>
          </a:p>
        </p:txBody>
      </p:sp>
      <p:pic>
        <p:nvPicPr>
          <p:cNvPr id="219" name="Picture 218" descr="Logo, icon&#10;&#10;Description automatically generated">
            <a:extLst>
              <a:ext uri="{FF2B5EF4-FFF2-40B4-BE49-F238E27FC236}">
                <a16:creationId xmlns:a16="http://schemas.microsoft.com/office/drawing/2014/main" id="{8EDDF382-ECEF-61D1-D840-169F4C3019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5326" y="11200629"/>
            <a:ext cx="899272" cy="1100110"/>
          </a:xfrm>
          <a:prstGeom prst="rect">
            <a:avLst/>
          </a:prstGeom>
        </p:spPr>
      </p:pic>
      <p:sp>
        <p:nvSpPr>
          <p:cNvPr id="221" name="TextBox 220">
            <a:extLst>
              <a:ext uri="{FF2B5EF4-FFF2-40B4-BE49-F238E27FC236}">
                <a16:creationId xmlns:a16="http://schemas.microsoft.com/office/drawing/2014/main" id="{C5294C36-9A6B-9A75-0F11-B06D5024C123}"/>
              </a:ext>
            </a:extLst>
          </p:cNvPr>
          <p:cNvSpPr txBox="1"/>
          <p:nvPr/>
        </p:nvSpPr>
        <p:spPr>
          <a:xfrm>
            <a:off x="22861234" y="11499995"/>
            <a:ext cx="892396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 Ipsum is simply dummy text of the printing and typesetting industry. Lorem Ipsum has been the industry's standard dummy text ever since the 1500s.</a:t>
            </a:r>
          </a:p>
        </p:txBody>
      </p:sp>
      <p:pic>
        <p:nvPicPr>
          <p:cNvPr id="223" name="Picture 222" descr="Logo, icon&#10;&#10;Description automatically generated">
            <a:extLst>
              <a:ext uri="{FF2B5EF4-FFF2-40B4-BE49-F238E27FC236}">
                <a16:creationId xmlns:a16="http://schemas.microsoft.com/office/drawing/2014/main" id="{191F17D4-8274-F8FD-B1D7-9A351BED99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153" y="14295747"/>
            <a:ext cx="899272" cy="1100110"/>
          </a:xfrm>
          <a:prstGeom prst="rect">
            <a:avLst/>
          </a:prstGeom>
        </p:spPr>
      </p:pic>
      <p:sp>
        <p:nvSpPr>
          <p:cNvPr id="225" name="TextBox 224">
            <a:extLst>
              <a:ext uri="{FF2B5EF4-FFF2-40B4-BE49-F238E27FC236}">
                <a16:creationId xmlns:a16="http://schemas.microsoft.com/office/drawing/2014/main" id="{E236B8DE-4E54-3BC4-FB71-8DE0AB46A9F5}"/>
              </a:ext>
            </a:extLst>
          </p:cNvPr>
          <p:cNvSpPr txBox="1"/>
          <p:nvPr/>
        </p:nvSpPr>
        <p:spPr>
          <a:xfrm>
            <a:off x="22814911" y="14595113"/>
            <a:ext cx="892396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 Ipsum is simply dummy text of the printing and typesetting industry. Lorem Ipsum has been the industry's standard dummy text ever since the 1500s.</a:t>
            </a:r>
          </a:p>
        </p:txBody>
      </p: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14759857-677D-F862-A997-B569240FB8F9}"/>
              </a:ext>
            </a:extLst>
          </p:cNvPr>
          <p:cNvCxnSpPr>
            <a:cxnSpLocks/>
          </p:cNvCxnSpPr>
          <p:nvPr/>
        </p:nvCxnSpPr>
        <p:spPr>
          <a:xfrm>
            <a:off x="21966482" y="11032093"/>
            <a:ext cx="9163106" cy="0"/>
          </a:xfrm>
          <a:prstGeom prst="line">
            <a:avLst/>
          </a:prstGeom>
          <a:ln>
            <a:solidFill>
              <a:srgbClr val="55267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42B114BB-14E3-9130-5D0A-EF198EE69DF4}"/>
              </a:ext>
            </a:extLst>
          </p:cNvPr>
          <p:cNvCxnSpPr>
            <a:cxnSpLocks/>
          </p:cNvCxnSpPr>
          <p:nvPr/>
        </p:nvCxnSpPr>
        <p:spPr>
          <a:xfrm>
            <a:off x="21966482" y="14018771"/>
            <a:ext cx="9163106" cy="0"/>
          </a:xfrm>
          <a:prstGeom prst="line">
            <a:avLst/>
          </a:prstGeom>
          <a:ln>
            <a:solidFill>
              <a:srgbClr val="55267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2" name="Picture 231" descr="Logo, icon&#10;&#10;Description automatically generated">
            <a:extLst>
              <a:ext uri="{FF2B5EF4-FFF2-40B4-BE49-F238E27FC236}">
                <a16:creationId xmlns:a16="http://schemas.microsoft.com/office/drawing/2014/main" id="{AF075AB0-3726-9DEA-4C64-6DB3CB2445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134" y="8265865"/>
            <a:ext cx="899272" cy="1100110"/>
          </a:xfrm>
          <a:prstGeom prst="rect">
            <a:avLst/>
          </a:prstGeom>
        </p:spPr>
      </p:pic>
      <p:sp>
        <p:nvSpPr>
          <p:cNvPr id="238" name="TextBox 237">
            <a:extLst>
              <a:ext uri="{FF2B5EF4-FFF2-40B4-BE49-F238E27FC236}">
                <a16:creationId xmlns:a16="http://schemas.microsoft.com/office/drawing/2014/main" id="{418B23F0-7C57-2974-E806-092B7E6099DA}"/>
              </a:ext>
            </a:extLst>
          </p:cNvPr>
          <p:cNvSpPr txBox="1"/>
          <p:nvPr/>
        </p:nvSpPr>
        <p:spPr>
          <a:xfrm>
            <a:off x="1301666" y="31684889"/>
            <a:ext cx="892396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centuries.</a:t>
            </a:r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3340382C-85EE-3207-8265-51A1DF9ADB1D}"/>
              </a:ext>
            </a:extLst>
          </p:cNvPr>
          <p:cNvSpPr/>
          <p:nvPr/>
        </p:nvSpPr>
        <p:spPr>
          <a:xfrm>
            <a:off x="22476348" y="20035890"/>
            <a:ext cx="254098" cy="254098"/>
          </a:xfrm>
          <a:prstGeom prst="ellipse">
            <a:avLst/>
          </a:prstGeom>
          <a:solidFill>
            <a:srgbClr val="552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56255483-143F-BC48-9A93-02341FB4C7E9}"/>
              </a:ext>
            </a:extLst>
          </p:cNvPr>
          <p:cNvSpPr txBox="1"/>
          <p:nvPr/>
        </p:nvSpPr>
        <p:spPr>
          <a:xfrm>
            <a:off x="22891823" y="21931324"/>
            <a:ext cx="83540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 Ipsum is simply dummy text of the printing and typesetting industry.</a:t>
            </a:r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C39383D8-E663-C7EF-FE31-7C3B267FB81D}"/>
              </a:ext>
            </a:extLst>
          </p:cNvPr>
          <p:cNvSpPr/>
          <p:nvPr/>
        </p:nvSpPr>
        <p:spPr>
          <a:xfrm>
            <a:off x="22449479" y="22090774"/>
            <a:ext cx="254098" cy="254098"/>
          </a:xfrm>
          <a:prstGeom prst="ellipse">
            <a:avLst/>
          </a:prstGeom>
          <a:solidFill>
            <a:srgbClr val="552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A4159022-F19B-B243-13B3-3E9B5CBAEB17}"/>
              </a:ext>
            </a:extLst>
          </p:cNvPr>
          <p:cNvSpPr txBox="1"/>
          <p:nvPr/>
        </p:nvSpPr>
        <p:spPr>
          <a:xfrm>
            <a:off x="22874678" y="23593550"/>
            <a:ext cx="83540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 Ipsum is simply dummy text of the printing and typesetting industry.</a:t>
            </a:r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A90BB2DF-C4BF-8ECA-06D9-5C40551A9D35}"/>
              </a:ext>
            </a:extLst>
          </p:cNvPr>
          <p:cNvSpPr/>
          <p:nvPr/>
        </p:nvSpPr>
        <p:spPr>
          <a:xfrm>
            <a:off x="22432334" y="23753000"/>
            <a:ext cx="254098" cy="254098"/>
          </a:xfrm>
          <a:prstGeom prst="ellipse">
            <a:avLst/>
          </a:prstGeom>
          <a:solidFill>
            <a:srgbClr val="552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7D4F08D-67AE-0DAE-E954-BD1A2BFA1EE9}"/>
              </a:ext>
            </a:extLst>
          </p:cNvPr>
          <p:cNvSpPr/>
          <p:nvPr/>
        </p:nvSpPr>
        <p:spPr>
          <a:xfrm>
            <a:off x="7421393" y="23086837"/>
            <a:ext cx="3082086" cy="1590540"/>
          </a:xfrm>
          <a:prstGeom prst="roundRect">
            <a:avLst>
              <a:gd name="adj" fmla="val 11711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805CFF-0428-327A-DAF5-FC24418A9BC5}"/>
              </a:ext>
            </a:extLst>
          </p:cNvPr>
          <p:cNvSpPr txBox="1"/>
          <p:nvPr/>
        </p:nvSpPr>
        <p:spPr>
          <a:xfrm>
            <a:off x="7594295" y="23220387"/>
            <a:ext cx="27561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55267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 Ipsum is simply dummy text of the printing and typesetting industry.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DDC4186-4229-6900-AB9A-AB6F92D4CA1B}"/>
              </a:ext>
            </a:extLst>
          </p:cNvPr>
          <p:cNvGrpSpPr/>
          <p:nvPr/>
        </p:nvGrpSpPr>
        <p:grpSpPr>
          <a:xfrm>
            <a:off x="7954925" y="24677377"/>
            <a:ext cx="114912" cy="475547"/>
            <a:chOff x="7144754" y="27046281"/>
            <a:chExt cx="114912" cy="47554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B04573-B4A0-BAC0-AFD1-E1679B7B09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03989" y="27046281"/>
              <a:ext cx="0" cy="3606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141C134-2BBE-B1EE-875C-F11AB858CE18}"/>
                </a:ext>
              </a:extLst>
            </p:cNvPr>
            <p:cNvSpPr/>
            <p:nvPr/>
          </p:nvSpPr>
          <p:spPr>
            <a:xfrm>
              <a:off x="7144754" y="27406916"/>
              <a:ext cx="114912" cy="1149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BB1B593-D5E7-5EF2-8ACB-B1C7B624A0A7}"/>
              </a:ext>
            </a:extLst>
          </p:cNvPr>
          <p:cNvSpPr txBox="1"/>
          <p:nvPr/>
        </p:nvSpPr>
        <p:spPr>
          <a:xfrm>
            <a:off x="4479171" y="25600726"/>
            <a:ext cx="26450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55267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 Ipsum </a:t>
            </a:r>
            <a:endParaRPr lang="en-US" sz="3200" b="1" dirty="0">
              <a:solidFill>
                <a:srgbClr val="5526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E7FD919C-564C-2B85-4696-FDDAB79E5007}"/>
              </a:ext>
            </a:extLst>
          </p:cNvPr>
          <p:cNvSpPr txBox="1"/>
          <p:nvPr/>
        </p:nvSpPr>
        <p:spPr>
          <a:xfrm>
            <a:off x="855208" y="588489"/>
            <a:ext cx="506670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TITULO DEL</a:t>
            </a:r>
            <a:endParaRPr lang="en-US" sz="5000" b="1" dirty="0">
              <a:solidFill>
                <a:schemeClr val="bg1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376C0B-C0C4-D3AA-CD66-442EC259F6F5}"/>
              </a:ext>
            </a:extLst>
          </p:cNvPr>
          <p:cNvSpPr txBox="1"/>
          <p:nvPr/>
        </p:nvSpPr>
        <p:spPr>
          <a:xfrm>
            <a:off x="829996" y="1309329"/>
            <a:ext cx="133565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PROYECTO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4F1E84-3B90-1FA4-E41D-D489251CF710}"/>
              </a:ext>
            </a:extLst>
          </p:cNvPr>
          <p:cNvSpPr/>
          <p:nvPr/>
        </p:nvSpPr>
        <p:spPr>
          <a:xfrm>
            <a:off x="12171128" y="9161798"/>
            <a:ext cx="8328359" cy="10749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6067B12-3ED4-08CB-F893-6720BC8FBB45}"/>
              </a:ext>
            </a:extLst>
          </p:cNvPr>
          <p:cNvSpPr/>
          <p:nvPr/>
        </p:nvSpPr>
        <p:spPr>
          <a:xfrm>
            <a:off x="1176784" y="30137213"/>
            <a:ext cx="8706487" cy="107498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D1D5C2A-4D7A-4E95-942F-FC46060BA5E7}"/>
              </a:ext>
            </a:extLst>
          </p:cNvPr>
          <p:cNvSpPr txBox="1"/>
          <p:nvPr/>
        </p:nvSpPr>
        <p:spPr>
          <a:xfrm>
            <a:off x="1771095" y="30270426"/>
            <a:ext cx="37966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445A"/>
                </a:solidFill>
                <a:latin typeface="Montserrat" pitchFamily="2" charset="77"/>
                <a:ea typeface="Open Sans" panose="020B0606030504020204" pitchFamily="34" charset="0"/>
                <a:cs typeface="Arial" panose="020B0604020202020204" pitchFamily="34" charset="0"/>
              </a:rPr>
              <a:t>Lorem Ipsum </a:t>
            </a:r>
            <a:endParaRPr lang="en-US" sz="4000" b="1" dirty="0">
              <a:solidFill>
                <a:srgbClr val="00445A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CE8EB6-1781-999D-9DFB-F1509DBD87C3}"/>
              </a:ext>
            </a:extLst>
          </p:cNvPr>
          <p:cNvSpPr/>
          <p:nvPr/>
        </p:nvSpPr>
        <p:spPr>
          <a:xfrm>
            <a:off x="22133986" y="18188543"/>
            <a:ext cx="9094768" cy="10749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7C6F8B7B-743E-9D2F-42DF-83115B00D688}"/>
              </a:ext>
            </a:extLst>
          </p:cNvPr>
          <p:cNvSpPr txBox="1"/>
          <p:nvPr/>
        </p:nvSpPr>
        <p:spPr>
          <a:xfrm>
            <a:off x="22432334" y="18301565"/>
            <a:ext cx="40568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445A"/>
                </a:solidFill>
                <a:latin typeface="Montserrat" pitchFamily="2" charset="77"/>
                <a:ea typeface="Open Sans" panose="020B0606030504020204" pitchFamily="34" charset="0"/>
                <a:cs typeface="Arial" panose="020B0604020202020204" pitchFamily="34" charset="0"/>
              </a:rPr>
              <a:t>Bibliografía</a:t>
            </a:r>
            <a:endParaRPr lang="en-US" sz="4000" b="1" dirty="0">
              <a:solidFill>
                <a:srgbClr val="00445A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31F91B9-2948-0093-48D0-1B1D5C635CD2}"/>
              </a:ext>
            </a:extLst>
          </p:cNvPr>
          <p:cNvGrpSpPr/>
          <p:nvPr/>
        </p:nvGrpSpPr>
        <p:grpSpPr>
          <a:xfrm>
            <a:off x="11068047" y="5799287"/>
            <a:ext cx="1850230" cy="1850230"/>
            <a:chOff x="1291231" y="17198208"/>
            <a:chExt cx="1850230" cy="1850230"/>
          </a:xfrm>
          <a:solidFill>
            <a:schemeClr val="accent1">
              <a:lumMod val="75000"/>
            </a:schemeClr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61FE662-811F-E9DF-35BA-F1C92C6171F6}"/>
                </a:ext>
              </a:extLst>
            </p:cNvPr>
            <p:cNvSpPr/>
            <p:nvPr/>
          </p:nvSpPr>
          <p:spPr>
            <a:xfrm>
              <a:off x="1291231" y="17198208"/>
              <a:ext cx="1850230" cy="18502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4" name="Picture 43" descr="Text, icon&#10;&#10;Description automatically generated">
              <a:extLst>
                <a:ext uri="{FF2B5EF4-FFF2-40B4-BE49-F238E27FC236}">
                  <a16:creationId xmlns:a16="http://schemas.microsoft.com/office/drawing/2014/main" id="{800D1F98-809C-B9C9-4DEF-63E40D68F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9362" y="17487760"/>
              <a:ext cx="1290344" cy="1225403"/>
            </a:xfrm>
            <a:prstGeom prst="rect">
              <a:avLst/>
            </a:prstGeom>
            <a:grpFill/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7FD8B924-690C-6589-FC74-7FE535FCB394}"/>
              </a:ext>
            </a:extLst>
          </p:cNvPr>
          <p:cNvSpPr txBox="1"/>
          <p:nvPr/>
        </p:nvSpPr>
        <p:spPr>
          <a:xfrm>
            <a:off x="13663572" y="5810292"/>
            <a:ext cx="50667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00445A"/>
                </a:solidFill>
                <a:latin typeface="Montserrat" pitchFamily="2" charset="77"/>
                <a:cs typeface="Arial" panose="020B0604020202020204" pitchFamily="34" charset="0"/>
              </a:rPr>
              <a:t>Resultados</a:t>
            </a:r>
            <a:endParaRPr lang="en-US" sz="6000" b="1" dirty="0">
              <a:solidFill>
                <a:srgbClr val="00445A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58C9F1D-573B-8750-FDF7-47A2614C69F2}"/>
              </a:ext>
            </a:extLst>
          </p:cNvPr>
          <p:cNvSpPr txBox="1"/>
          <p:nvPr/>
        </p:nvSpPr>
        <p:spPr>
          <a:xfrm>
            <a:off x="12341198" y="9381921"/>
            <a:ext cx="37966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445A"/>
                </a:solidFill>
                <a:latin typeface="Montserrat" pitchFamily="2" charset="77"/>
                <a:ea typeface="Open Sans" panose="020B0606030504020204" pitchFamily="34" charset="0"/>
                <a:cs typeface="Arial" panose="020B0604020202020204" pitchFamily="34" charset="0"/>
              </a:rPr>
              <a:t>Lorem Ipsum </a:t>
            </a:r>
            <a:endParaRPr lang="en-US" sz="4000" b="1" dirty="0">
              <a:solidFill>
                <a:srgbClr val="00445A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37D56EB-3014-035B-B971-4B9FC35CCF4D}"/>
              </a:ext>
            </a:extLst>
          </p:cNvPr>
          <p:cNvSpPr txBox="1"/>
          <p:nvPr/>
        </p:nvSpPr>
        <p:spPr>
          <a:xfrm>
            <a:off x="22879855" y="27613030"/>
            <a:ext cx="83540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 Ipsum is simply dummy text of the printing and typesetting industry. Lorem Ipsum has been the industry's standard.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E002675-A6E7-E7DE-8BA0-B7ACD3F70E7E}"/>
              </a:ext>
            </a:extLst>
          </p:cNvPr>
          <p:cNvSpPr/>
          <p:nvPr/>
        </p:nvSpPr>
        <p:spPr>
          <a:xfrm>
            <a:off x="22437511" y="27772480"/>
            <a:ext cx="254098" cy="254098"/>
          </a:xfrm>
          <a:prstGeom prst="ellipse">
            <a:avLst/>
          </a:prstGeom>
          <a:solidFill>
            <a:srgbClr val="552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0878B04-99F1-15A4-E3B3-D60508415D62}"/>
              </a:ext>
            </a:extLst>
          </p:cNvPr>
          <p:cNvSpPr txBox="1"/>
          <p:nvPr/>
        </p:nvSpPr>
        <p:spPr>
          <a:xfrm>
            <a:off x="22852986" y="29667914"/>
            <a:ext cx="83540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 Ipsum is simply dummy text of the printing and typesetting industry.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E4BF4CC-F8A7-8DD1-C233-5B373C803D3E}"/>
              </a:ext>
            </a:extLst>
          </p:cNvPr>
          <p:cNvSpPr/>
          <p:nvPr/>
        </p:nvSpPr>
        <p:spPr>
          <a:xfrm>
            <a:off x="22410642" y="29827364"/>
            <a:ext cx="254098" cy="254098"/>
          </a:xfrm>
          <a:prstGeom prst="ellipse">
            <a:avLst/>
          </a:prstGeom>
          <a:solidFill>
            <a:srgbClr val="552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FAA44A1-3C43-3090-5C91-ACBC02B34994}"/>
              </a:ext>
            </a:extLst>
          </p:cNvPr>
          <p:cNvSpPr/>
          <p:nvPr/>
        </p:nvSpPr>
        <p:spPr>
          <a:xfrm>
            <a:off x="22095149" y="25925133"/>
            <a:ext cx="9094768" cy="10749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1CFDC30-D829-8F62-4240-251975562CE0}"/>
              </a:ext>
            </a:extLst>
          </p:cNvPr>
          <p:cNvSpPr txBox="1"/>
          <p:nvPr/>
        </p:nvSpPr>
        <p:spPr>
          <a:xfrm>
            <a:off x="22393497" y="26038155"/>
            <a:ext cx="62732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445A"/>
                </a:solidFill>
                <a:latin typeface="Montserrat" pitchFamily="2" charset="77"/>
                <a:ea typeface="Open Sans" panose="020B0606030504020204" pitchFamily="34" charset="0"/>
                <a:cs typeface="Arial" panose="020B0604020202020204" pitchFamily="34" charset="0"/>
              </a:rPr>
              <a:t>Agradecimientos</a:t>
            </a:r>
            <a:endParaRPr lang="en-US" sz="4000" b="1" dirty="0">
              <a:solidFill>
                <a:srgbClr val="00445A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66AD3E5-7F2F-E3A3-67D4-72C40CCB6671}"/>
              </a:ext>
            </a:extLst>
          </p:cNvPr>
          <p:cNvSpPr txBox="1"/>
          <p:nvPr/>
        </p:nvSpPr>
        <p:spPr>
          <a:xfrm>
            <a:off x="811665" y="3002844"/>
            <a:ext cx="39228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Autor1, autor2, autor3</a:t>
            </a:r>
          </a:p>
          <a:p>
            <a:r>
              <a:rPr lang="en-CO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Afiliaciones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65A4339-60C2-2EDC-CFAE-356C2F750349}"/>
              </a:ext>
            </a:extLst>
          </p:cNvPr>
          <p:cNvSpPr/>
          <p:nvPr/>
        </p:nvSpPr>
        <p:spPr>
          <a:xfrm>
            <a:off x="11973711" y="21144500"/>
            <a:ext cx="8328359" cy="10749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1BBDFFD-5566-385E-5FFC-CAB0F430205D}"/>
              </a:ext>
            </a:extLst>
          </p:cNvPr>
          <p:cNvSpPr txBox="1"/>
          <p:nvPr/>
        </p:nvSpPr>
        <p:spPr>
          <a:xfrm>
            <a:off x="12143781" y="21364623"/>
            <a:ext cx="37966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445A"/>
                </a:solidFill>
                <a:latin typeface="Montserrat" pitchFamily="2" charset="77"/>
                <a:ea typeface="Open Sans" panose="020B0606030504020204" pitchFamily="34" charset="0"/>
                <a:cs typeface="Arial" panose="020B0604020202020204" pitchFamily="34" charset="0"/>
              </a:rPr>
              <a:t>Lorem Ipsum </a:t>
            </a:r>
            <a:endParaRPr lang="en-US" sz="4000" b="1" dirty="0">
              <a:solidFill>
                <a:srgbClr val="00445A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B1E1144-DB55-9E83-044D-3582C9FB8597}"/>
              </a:ext>
            </a:extLst>
          </p:cNvPr>
          <p:cNvSpPr txBox="1"/>
          <p:nvPr/>
        </p:nvSpPr>
        <p:spPr>
          <a:xfrm>
            <a:off x="11871920" y="22467616"/>
            <a:ext cx="843015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88B2C97-C2E3-F1C4-1C7E-21A5B15B9660}"/>
              </a:ext>
            </a:extLst>
          </p:cNvPr>
          <p:cNvSpPr txBox="1"/>
          <p:nvPr/>
        </p:nvSpPr>
        <p:spPr>
          <a:xfrm>
            <a:off x="23032255" y="33164746"/>
            <a:ext cx="83540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 Ipsum is simply dummy text of the printing and typesetting industry. Lorem Ipsum has been the industry's standard.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B51281EC-01B2-CEB7-30CB-1E14A55E8267}"/>
              </a:ext>
            </a:extLst>
          </p:cNvPr>
          <p:cNvSpPr/>
          <p:nvPr/>
        </p:nvSpPr>
        <p:spPr>
          <a:xfrm>
            <a:off x="22589911" y="33324196"/>
            <a:ext cx="254098" cy="254098"/>
          </a:xfrm>
          <a:prstGeom prst="ellipse">
            <a:avLst/>
          </a:prstGeom>
          <a:solidFill>
            <a:srgbClr val="552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4DB79B3-961D-E165-0617-DE4294C4D152}"/>
              </a:ext>
            </a:extLst>
          </p:cNvPr>
          <p:cNvSpPr txBox="1"/>
          <p:nvPr/>
        </p:nvSpPr>
        <p:spPr>
          <a:xfrm>
            <a:off x="23005386" y="35219630"/>
            <a:ext cx="83540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 Ipsum is simply dummy text of the printing and typesetting industry.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3AF4D91-5403-3EA3-E5A8-348503CC6690}"/>
              </a:ext>
            </a:extLst>
          </p:cNvPr>
          <p:cNvSpPr/>
          <p:nvPr/>
        </p:nvSpPr>
        <p:spPr>
          <a:xfrm>
            <a:off x="22563042" y="35379080"/>
            <a:ext cx="254098" cy="254098"/>
          </a:xfrm>
          <a:prstGeom prst="ellipse">
            <a:avLst/>
          </a:prstGeom>
          <a:solidFill>
            <a:srgbClr val="552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2A34244-E333-B833-B377-089FCA8128E4}"/>
              </a:ext>
            </a:extLst>
          </p:cNvPr>
          <p:cNvSpPr/>
          <p:nvPr/>
        </p:nvSpPr>
        <p:spPr>
          <a:xfrm>
            <a:off x="22247549" y="31476849"/>
            <a:ext cx="9094768" cy="10749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270EAEA-46F0-F4C3-E120-F8E7D1ADA734}"/>
              </a:ext>
            </a:extLst>
          </p:cNvPr>
          <p:cNvSpPr txBox="1"/>
          <p:nvPr/>
        </p:nvSpPr>
        <p:spPr>
          <a:xfrm>
            <a:off x="22545897" y="31676957"/>
            <a:ext cx="79620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445A"/>
                </a:solidFill>
                <a:latin typeface="Montserrat" pitchFamily="2" charset="77"/>
                <a:ea typeface="Open Sans" panose="020B0606030504020204" pitchFamily="34" charset="0"/>
                <a:cs typeface="Arial" panose="020B0604020202020204" pitchFamily="34" charset="0"/>
              </a:rPr>
              <a:t>Información</a:t>
            </a:r>
            <a:r>
              <a:rPr lang="en-US" sz="4000" b="1" dirty="0">
                <a:solidFill>
                  <a:srgbClr val="00445A"/>
                </a:solidFill>
                <a:latin typeface="Montserrat" pitchFamily="2" charset="77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  <a:r>
              <a:rPr lang="en-US" sz="4000" b="1" dirty="0" err="1">
                <a:solidFill>
                  <a:srgbClr val="00445A"/>
                </a:solidFill>
                <a:latin typeface="Montserrat" pitchFamily="2" charset="77"/>
                <a:ea typeface="Open Sans" panose="020B0606030504020204" pitchFamily="34" charset="0"/>
                <a:cs typeface="Arial" panose="020B0604020202020204" pitchFamily="34" charset="0"/>
              </a:rPr>
              <a:t>contacto</a:t>
            </a:r>
            <a:endParaRPr lang="en-US" sz="4000" b="1" dirty="0">
              <a:solidFill>
                <a:srgbClr val="00445A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22940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22D64691CEE9E4C8A1A7B12F6B3BAF8" ma:contentTypeVersion="15" ma:contentTypeDescription="Crear nuevo documento." ma:contentTypeScope="" ma:versionID="432471c2cd7ea49fb7a93795dd6cd44c">
  <xsd:schema xmlns:xsd="http://www.w3.org/2001/XMLSchema" xmlns:xs="http://www.w3.org/2001/XMLSchema" xmlns:p="http://schemas.microsoft.com/office/2006/metadata/properties" xmlns:ns2="a5a28648-61c7-4ed7-9cba-e131cbba3077" xmlns:ns3="e501a74b-17d3-4a99-95a9-95ff2d3b2ec5" targetNamespace="http://schemas.microsoft.com/office/2006/metadata/properties" ma:root="true" ma:fieldsID="874dd3d17a66e0c43f20af3fa01480d2" ns2:_="" ns3:_="">
    <xsd:import namespace="a5a28648-61c7-4ed7-9cba-e131cbba3077"/>
    <xsd:import namespace="e501a74b-17d3-4a99-95a9-95ff2d3b2e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a28648-61c7-4ed7-9cba-e131cbba30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ed62834d-3222-461b-8ca6-a88c350fce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01a74b-17d3-4a99-95a9-95ff2d3b2ec5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9447e39-1099-4299-8596-91dae475d184}" ma:internalName="TaxCatchAll" ma:showField="CatchAllData" ma:web="e501a74b-17d3-4a99-95a9-95ff2d3b2e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A2246F-3FD2-4E5E-8EA9-127B7278EF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a28648-61c7-4ed7-9cba-e131cbba3077"/>
    <ds:schemaRef ds:uri="e501a74b-17d3-4a99-95a9-95ff2d3b2e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B77928-3B4D-4810-93F5-CC6A9350E7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1139</TotalTime>
  <Words>651</Words>
  <Application>Microsoft Macintosh PowerPoint</Application>
  <PresentationFormat>Custom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Calibri Light</vt:lpstr>
      <vt:lpstr>Arial</vt:lpstr>
      <vt:lpstr>Times New Roman</vt:lpstr>
      <vt:lpstr>Calibri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Garcia Cano</dc:creator>
  <cp:lastModifiedBy>ANGELA MARIA RENDON PEREZ</cp:lastModifiedBy>
  <cp:revision>33</cp:revision>
  <dcterms:created xsi:type="dcterms:W3CDTF">2022-09-13T19:42:38Z</dcterms:created>
  <dcterms:modified xsi:type="dcterms:W3CDTF">2025-10-06T15:47:20Z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8EC498A6-9D3C-42A5-B822-D2C5CEB92701</vt:lpwstr>
  </property>
  <property fmtid="{D5CDD505-2E9C-101B-9397-08002B2CF9AE}" pid="3" name="ArticulatePath">
    <vt:lpwstr>Presentation1</vt:lpwstr>
  </property>
</Properties>
</file>