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5598"/>
    <a:srgbClr val="91C1A0"/>
    <a:srgbClr val="2C4298"/>
    <a:srgbClr val="A9BE30"/>
    <a:srgbClr val="3AC1E3"/>
    <a:srgbClr val="EE3046"/>
    <a:srgbClr val="8E617A"/>
    <a:srgbClr val="86B7A8"/>
    <a:srgbClr val="FA3248"/>
    <a:srgbClr val="F59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A98AF-3524-4BDF-A9D7-396914A09833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35982-B72B-4B18-9763-52D6357CE8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550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2051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794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789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49855"/>
            <a:ext cx="10515600" cy="550585"/>
          </a:xfrm>
        </p:spPr>
        <p:txBody>
          <a:bodyPr>
            <a:normAutofit/>
          </a:bodyPr>
          <a:lstStyle>
            <a:lvl1pPr algn="l">
              <a:defRPr lang="es-CO" sz="2500" b="1" kern="1200" dirty="0">
                <a:solidFill>
                  <a:srgbClr val="91C1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43636"/>
            <a:ext cx="10515600" cy="4047141"/>
          </a:xfrm>
        </p:spPr>
        <p:txBody>
          <a:bodyPr>
            <a:normAutofit/>
          </a:bodyPr>
          <a:lstStyle>
            <a:lvl1pPr>
              <a:defRPr lang="es-ES" sz="1800" dirty="0" smtClean="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s-ES" sz="1800" dirty="0" smtClean="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7276193"/>
      </p:ext>
    </p:extLst>
  </p:cSld>
  <p:clrMapOvr>
    <a:masterClrMapping/>
  </p:clrMapOvr>
  <p:transition spd="slow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309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3855367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lang="es-ES" sz="1800" kern="1200" dirty="0" smtClean="0">
                <a:solidFill>
                  <a:srgbClr val="5353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6056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86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34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53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80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6229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9108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6069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C18EF129-9C58-144B-BCE9-6AC50E803D4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8313"/>
            <a:ext cx="12185237" cy="685165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54061"/>
            <a:ext cx="10515600" cy="550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2163601"/>
            <a:ext cx="10515600" cy="402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C491FDD-9C5B-AA4B-8AAD-AD371839597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86" y="-59190"/>
            <a:ext cx="12172628" cy="15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59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CO" sz="2500" b="1" i="0" kern="1200" dirty="0">
          <a:solidFill>
            <a:srgbClr val="91C1A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1800" kern="1200" smtClean="0">
          <a:solidFill>
            <a:srgbClr val="53534B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 dirty="0" smtClean="0">
          <a:solidFill>
            <a:srgbClr val="53534B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 dirty="0" smtClean="0">
          <a:solidFill>
            <a:srgbClr val="53534B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 dirty="0" smtClean="0">
          <a:solidFill>
            <a:srgbClr val="53534B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CO" sz="1800" kern="1200" dirty="0" smtClean="0">
          <a:solidFill>
            <a:srgbClr val="53534B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3AF293E-9C1A-234F-8C83-A1EC5669C10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" t="1139" r="4259" b="4037"/>
          <a:stretch/>
        </p:blipFill>
        <p:spPr bwMode="auto">
          <a:xfrm>
            <a:off x="9370503" y="1783042"/>
            <a:ext cx="2046914" cy="2377897"/>
          </a:xfrm>
          <a:prstGeom prst="roundRect">
            <a:avLst/>
          </a:prstGeom>
          <a:ln w="104775" cap="flat" cmpd="sng" algn="ctr">
            <a:solidFill>
              <a:srgbClr val="605598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D106A5C-C251-3445-8F1E-5C5CC0AE69BF}"/>
              </a:ext>
            </a:extLst>
          </p:cNvPr>
          <p:cNvSpPr txBox="1"/>
          <p:nvPr/>
        </p:nvSpPr>
        <p:spPr>
          <a:xfrm>
            <a:off x="442866" y="2212541"/>
            <a:ext cx="8529029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500" b="1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Nombre: </a:t>
            </a:r>
            <a:r>
              <a:rPr lang="es-ES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Mónica Díaz</a:t>
            </a:r>
          </a:p>
          <a:p>
            <a:pPr>
              <a:lnSpc>
                <a:spcPct val="150000"/>
              </a:lnSpc>
            </a:pPr>
            <a:r>
              <a:rPr lang="es-ES" sz="1500" b="1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Contacto:</a:t>
            </a:r>
            <a:r>
              <a:rPr lang="es-ES" sz="1500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O" sz="150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monica.diaz@udea.edu.co </a:t>
            </a:r>
            <a:r>
              <a:rPr lang="es-CO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311 711 67 38</a:t>
            </a:r>
          </a:p>
          <a:p>
            <a:pPr>
              <a:lnSpc>
                <a:spcPct val="150000"/>
              </a:lnSpc>
            </a:pPr>
            <a:r>
              <a:rPr lang="es-ES" sz="1500" b="1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Horario de asesoría:</a:t>
            </a:r>
            <a:r>
              <a:rPr lang="es-ES" sz="1500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martes y miércoles de 2:00 p. m. a 03:00 p.m. </a:t>
            </a:r>
          </a:p>
          <a:p>
            <a:pPr>
              <a:lnSpc>
                <a:spcPct val="150000"/>
              </a:lnSpc>
            </a:pPr>
            <a:r>
              <a:rPr lang="es-ES" sz="1500" b="1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Herramientas para asesoría: </a:t>
            </a:r>
            <a:r>
              <a:rPr lang="es-CO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Hangouts</a:t>
            </a:r>
          </a:p>
          <a:p>
            <a:pPr>
              <a:lnSpc>
                <a:spcPct val="150000"/>
              </a:lnSpc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s-CO" sz="15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 asesorías con la docente serán empleadas únicamente para temas </a:t>
            </a:r>
          </a:p>
          <a:p>
            <a:pPr>
              <a:lnSpc>
                <a:spcPct val="150000"/>
              </a:lnSpc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conceptuales y para solucionar dudas sobre el desarrollo de las actividades.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2866" y="1553528"/>
            <a:ext cx="4514146" cy="550585"/>
          </a:xfrm>
        </p:spPr>
        <p:txBody>
          <a:bodyPr>
            <a:normAutofit/>
          </a:bodyPr>
          <a:lstStyle/>
          <a:p>
            <a:r>
              <a:rPr lang="es-CO" dirty="0"/>
              <a:t>Ficha de tutor – unidad 4</a:t>
            </a:r>
          </a:p>
        </p:txBody>
      </p:sp>
    </p:spTree>
    <p:extLst>
      <p:ext uri="{BB962C8B-B14F-4D97-AF65-F5344CB8AC3E}">
        <p14:creationId xmlns:p14="http://schemas.microsoft.com/office/powerpoint/2010/main" val="1166022295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6FFA6AB-3E65-4F02-8229-E80A8A54B2BB}"/>
              </a:ext>
            </a:extLst>
          </p:cNvPr>
          <p:cNvSpPr txBox="1"/>
          <p:nvPr/>
        </p:nvSpPr>
        <p:spPr>
          <a:xfrm>
            <a:off x="442866" y="1650194"/>
            <a:ext cx="11346798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60559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Perfil profesional:</a:t>
            </a:r>
            <a:endParaRPr lang="es-CO" sz="1500" dirty="0">
              <a:solidFill>
                <a:srgbClr val="60559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s-CO" sz="15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s-CO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Magíster en Gestión de Ciencia, Tecnología e Innovación (Universidad de Antioquia) con la tesis “Plataforma de innovación abierta basada en un análisis de herramientas web: propuesta del modelo y aplicación en un contexto universitario”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Ingeniera de sistemas (Universidad de Antioquia) con proyecto de grado en inteligencia de negocios para la plataforma Moodle: “Análisis multidimensional de Moodle utilizando bodega de datos”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Gestión de la formación en ambientes virtuales (Blackboard)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Técnicas y herramientas para la formación en nuevos ambientes de aprendizaje (Moodle)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Inducción a procesos pedagógicos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Objetos de aprendizaje, Ministerio de Educación Nacional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Recursos educativos digitales abiertos, Ministerio de Educación Nacional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Aprendizaje efectivo para la educación virtual y presencial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Integración de tecnologías a la docencia, Ministerio de Educación Nacional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Joomla, Moodle, Fireworks, </a:t>
            </a:r>
            <a:r>
              <a:rPr lang="es-MX" sz="1500" dirty="0" err="1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</a:t>
            </a: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MX" sz="1500" dirty="0" err="1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Javascript</a:t>
            </a:r>
            <a:r>
              <a:rPr lang="es-MX" sz="15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Dreamweaver y Linux</a:t>
            </a:r>
          </a:p>
        </p:txBody>
      </p:sp>
    </p:spTree>
    <p:extLst>
      <p:ext uri="{BB962C8B-B14F-4D97-AF65-F5344CB8AC3E}">
        <p14:creationId xmlns:p14="http://schemas.microsoft.com/office/powerpoint/2010/main" val="3091483060"/>
      </p:ext>
    </p:extLst>
  </p:cSld>
  <p:clrMapOvr>
    <a:masterClrMapping/>
  </p:clrMapOvr>
  <p:transition spd="slow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A3D52C-2F41-A042-8DB8-D9FBA8525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585910"/>
            <a:ext cx="11106912" cy="39518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500" b="1" dirty="0">
                <a:solidFill>
                  <a:srgbClr val="605598"/>
                </a:solidFill>
              </a:rPr>
              <a:t>Áreas de interés:</a:t>
            </a:r>
            <a:endParaRPr lang="es-CO" sz="1500" dirty="0">
              <a:solidFill>
                <a:srgbClr val="605598"/>
              </a:solidFill>
            </a:endParaRPr>
          </a:p>
          <a:p>
            <a:pPr>
              <a:lnSpc>
                <a:spcPct val="150000"/>
              </a:lnSpc>
            </a:pPr>
            <a:r>
              <a:rPr lang="es-MX" sz="1500" dirty="0"/>
              <a:t>gestión del conocimiento, TIC en ambientes virtuales educativos, plataforma de innovación abierta y tecnologías de colaboración en la web</a:t>
            </a:r>
          </a:p>
        </p:txBody>
      </p:sp>
      <p:sp>
        <p:nvSpPr>
          <p:cNvPr id="6" name="Título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6376713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240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Open Sans Extrabold</vt:lpstr>
      <vt:lpstr>Tema de Office</vt:lpstr>
      <vt:lpstr>Ficha de tutor – unidad 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TABARES</dc:creator>
  <cp:lastModifiedBy>Ude@ - Facultad de Ingeniería</cp:lastModifiedBy>
  <cp:revision>47</cp:revision>
  <dcterms:created xsi:type="dcterms:W3CDTF">2017-10-02T19:43:00Z</dcterms:created>
  <dcterms:modified xsi:type="dcterms:W3CDTF">2020-04-27T16:47:52Z</dcterms:modified>
</cp:coreProperties>
</file>